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ppt/notesSlides/notesSlide5.xml" ContentType="application/vnd.openxmlformats-officedocument.presentationml.notesSlide+xml"/>
  <Override PartName="/ppt/comments/comment2.xml" ContentType="application/vnd.openxmlformats-officedocument.presentationml.comments+xml"/>
  <Override PartName="/ppt/notesSlides/notesSlide6.xml" ContentType="application/vnd.openxmlformats-officedocument.presentationml.notesSlide+xml"/>
  <Override PartName="/ppt/comments/comment3.xml" ContentType="application/vnd.openxmlformats-officedocument.presentationml.comments+xml"/>
  <Override PartName="/ppt/notesSlides/notesSlide7.xml" ContentType="application/vnd.openxmlformats-officedocument.presentationml.notesSlide+xml"/>
  <Override PartName="/ppt/comments/comment4.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5.xml" ContentType="application/vnd.openxmlformats-officedocument.presentationml.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omments/comment6.xml" ContentType="application/vnd.openxmlformats-officedocument.presentationml.comment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omments/comment7.xml" ContentType="application/vnd.openxmlformats-officedocument.presentationml.comment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omments/comment8.xml" ContentType="application/vnd.openxmlformats-officedocument.presentationml.comments+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 id="2147483660" r:id="rId5"/>
  </p:sldMasterIdLst>
  <p:notesMasterIdLst>
    <p:notesMasterId r:id="rId43"/>
  </p:notesMasterIdLst>
  <p:sldIdLst>
    <p:sldId id="256" r:id="rId6"/>
    <p:sldId id="308" r:id="rId7"/>
    <p:sldId id="258" r:id="rId8"/>
    <p:sldId id="297" r:id="rId9"/>
    <p:sldId id="259" r:id="rId10"/>
    <p:sldId id="260" r:id="rId11"/>
    <p:sldId id="295" r:id="rId12"/>
    <p:sldId id="296" r:id="rId13"/>
    <p:sldId id="301" r:id="rId14"/>
    <p:sldId id="264" r:id="rId15"/>
    <p:sldId id="298" r:id="rId16"/>
    <p:sldId id="299" r:id="rId17"/>
    <p:sldId id="300" r:id="rId18"/>
    <p:sldId id="310" r:id="rId19"/>
    <p:sldId id="309" r:id="rId20"/>
    <p:sldId id="303" r:id="rId21"/>
    <p:sldId id="302" r:id="rId22"/>
    <p:sldId id="306" r:id="rId23"/>
    <p:sldId id="307" r:id="rId24"/>
    <p:sldId id="268" r:id="rId25"/>
    <p:sldId id="269" r:id="rId26"/>
    <p:sldId id="270" r:id="rId27"/>
    <p:sldId id="271" r:id="rId28"/>
    <p:sldId id="272" r:id="rId29"/>
    <p:sldId id="273" r:id="rId30"/>
    <p:sldId id="274" r:id="rId31"/>
    <p:sldId id="275" r:id="rId32"/>
    <p:sldId id="276" r:id="rId33"/>
    <p:sldId id="278" r:id="rId34"/>
    <p:sldId id="277" r:id="rId35"/>
    <p:sldId id="279" r:id="rId36"/>
    <p:sldId id="280" r:id="rId37"/>
    <p:sldId id="281" r:id="rId38"/>
    <p:sldId id="282" r:id="rId39"/>
    <p:sldId id="283" r:id="rId40"/>
    <p:sldId id="285" r:id="rId41"/>
    <p:sldId id="284" r:id="rId42"/>
  </p:sldIdLst>
  <p:sldSz cx="14630400" cy="109728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92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92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92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92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92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92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92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92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92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r:id="rId44" roundtripDataSignature="AMtx7miog5j8D6Jwys5ZG2xJwGh0+acELA=="/>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iller, Shayla" initials="MS" lastIdx="6" clrIdx="6">
    <p:extLst>
      <p:ext uri="{19B8F6BF-5375-455C-9EA6-DF929625EA0E}">
        <p15:presenceInfo xmlns:p15="http://schemas.microsoft.com/office/powerpoint/2012/main" userId="S::shayla.miller@apsk12.org::e6a68fc1-95ff-44e3-83b3-58f9dc9bc319" providerId="AD"/>
      </p:ext>
    </p:extLst>
  </p:cmAuthor>
  <p:cmAuthor id="1" name="Ojezua, Lami" initials="OL" lastIdx="28" clrIdx="0">
    <p:extLst>
      <p:ext uri="{19B8F6BF-5375-455C-9EA6-DF929625EA0E}">
        <p15:presenceInfo xmlns:p15="http://schemas.microsoft.com/office/powerpoint/2012/main" userId="S-1-5-21-314122457-743516510-1361462980-69356" providerId="AD"/>
      </p:ext>
    </p:extLst>
  </p:cmAuthor>
  <p:cmAuthor id="8" name="Copeland, Keasha" initials="CK" lastIdx="4" clrIdx="7">
    <p:extLst>
      <p:ext uri="{19B8F6BF-5375-455C-9EA6-DF929625EA0E}">
        <p15:presenceInfo xmlns:p15="http://schemas.microsoft.com/office/powerpoint/2012/main" userId="S::keasha.copeland@apsk12.org::9f22a172-4a9c-4e91-8f31-3531046f09c5" providerId="AD"/>
      </p:ext>
    </p:extLst>
  </p:cmAuthor>
  <p:cmAuthor id="2" name="Lami Aiken" initials="LA" lastIdx="2" clrIdx="1">
    <p:extLst>
      <p:ext uri="{19B8F6BF-5375-455C-9EA6-DF929625EA0E}">
        <p15:presenceInfo xmlns:p15="http://schemas.microsoft.com/office/powerpoint/2012/main" userId="S::lojezua@apsk12.org::7a35a1ed-a1a1-46cc-bd02-03ecdc671c2c" providerId="AD"/>
      </p:ext>
    </p:extLst>
  </p:cmAuthor>
  <p:cmAuthor id="9" name="Day, Kelly" initials="DK" lastIdx="1" clrIdx="8">
    <p:extLst>
      <p:ext uri="{19B8F6BF-5375-455C-9EA6-DF929625EA0E}">
        <p15:presenceInfo xmlns:p15="http://schemas.microsoft.com/office/powerpoint/2012/main" userId="S::kallen@apsk12.org::b9d2c68d-bf01-421d-bae4-8b9a3b08a163" providerId="AD"/>
      </p:ext>
    </p:extLst>
  </p:cmAuthor>
  <p:cmAuthor id="3" name="Goodwine, Kala" initials="GK" lastIdx="1" clrIdx="2">
    <p:extLst>
      <p:ext uri="{19B8F6BF-5375-455C-9EA6-DF929625EA0E}">
        <p15:presenceInfo xmlns:p15="http://schemas.microsoft.com/office/powerpoint/2012/main" userId="S::kala.goodwine@apsk12.org::b5ebd55b-81e1-4668-988e-9fe92198c0ad" providerId="AD"/>
      </p:ext>
    </p:extLst>
  </p:cmAuthor>
  <p:cmAuthor id="4" name="Hardy, Derrick" initials="HD" lastIdx="2" clrIdx="3">
    <p:extLst>
      <p:ext uri="{19B8F6BF-5375-455C-9EA6-DF929625EA0E}">
        <p15:presenceInfo xmlns:p15="http://schemas.microsoft.com/office/powerpoint/2012/main" userId="S::derrick.hardy@apsk12.org::9799d9c9-03c2-4861-aaf4-9109281974fb" providerId="AD"/>
      </p:ext>
    </p:extLst>
  </p:cmAuthor>
  <p:cmAuthor id="5" name="Clayton, Natasha" initials="CN" lastIdx="2" clrIdx="4">
    <p:extLst>
      <p:ext uri="{19B8F6BF-5375-455C-9EA6-DF929625EA0E}">
        <p15:presenceInfo xmlns:p15="http://schemas.microsoft.com/office/powerpoint/2012/main" userId="S::natasha.clayton@apsk12.org::6ee00584-7727-4f4a-b687-56b1aaf03930" providerId="AD"/>
      </p:ext>
    </p:extLst>
  </p:cmAuthor>
  <p:cmAuthor id="6" name="Holmes, Mikelle" initials="HM" lastIdx="1" clrIdx="5">
    <p:extLst>
      <p:ext uri="{19B8F6BF-5375-455C-9EA6-DF929625EA0E}">
        <p15:presenceInfo xmlns:p15="http://schemas.microsoft.com/office/powerpoint/2012/main" userId="S::mikelle.holmes@apsk12.org::9abf11cf-739c-48be-a9db-34f605535cf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D71659-304F-8A7B-BEB1-3F7D9B342199}" v="3" dt="2022-07-26T19:10:21.534"/>
    <p1510:client id="{1B8691D9-BF7A-3A87-826B-2CC0CE387EE7}" v="106" dt="2022-08-04T17:28:59.251"/>
    <p1510:client id="{1B9CFA13-8A53-2E2D-5FCB-A54F3E49F208}" v="10" dt="2022-08-08T15:29:07.968"/>
    <p1510:client id="{1EBB4F2A-7724-46C8-82EF-5E093BD832F7}" v="21" dt="2022-08-08T15:52:00.640"/>
    <p1510:client id="{23120E96-EFDF-4693-B076-8CE8E3C25854}" v="21" dt="2022-06-12T07:16:58.373"/>
    <p1510:client id="{37421279-5441-4CCA-9281-8A310EE81ED5}" v="1" dt="2022-08-23T19:05:08.473"/>
    <p1510:client id="{3895D759-E990-C421-0C00-04B74CC00EEE}" v="254" dt="2022-06-14T17:53:57.008"/>
    <p1510:client id="{406CB424-239B-2288-49BD-F2D8B55F1E3E}" v="78" dt="2022-06-16T19:21:02.198"/>
    <p1510:client id="{50B5AC45-DE7E-4A7A-B0A0-61B2C23C0260}" v="3876" dt="2022-08-04T02:54:39.092"/>
    <p1510:client id="{594A98CA-05B1-3BA7-5BBB-09A3E29AD3F8}" v="301" dt="2022-06-15T14:36:45.469"/>
    <p1510:client id="{660E28FB-0586-9FC2-EF62-BE0F7387BB32}" v="641" dt="2022-06-16T20:25:47.600"/>
    <p1510:client id="{66E8EF8F-E88E-F2F9-E9B2-125A57F1DDFA}" v="13" dt="2022-06-14T18:10:50.644"/>
    <p1510:client id="{728D4E70-D162-447B-8BF2-3715016C2048}" v="100" dt="2022-08-11T21:09:09.927"/>
    <p1510:client id="{9A17BBC4-1E1A-64BA-962E-DEBFBC30EF06}" v="2" dt="2022-08-02T19:51:17.610"/>
    <p1510:client id="{9B910F2B-DD87-5505-CE0A-91FFBF1EE281}" v="4" dt="2022-08-22T13:45:41.258"/>
    <p1510:client id="{A3DE78F9-B3F1-CFD1-AA44-B0569E963395}" v="81" dt="2022-08-08T16:33:05.480"/>
    <p1510:client id="{AB61FC64-1808-4C4B-A0ED-56AC16FBBFE1}" v="688" dt="2022-09-29T14:11:31.003"/>
    <p1510:client id="{B08A6074-94E0-F329-C8CA-5600279B579D}" v="85" dt="2022-08-08T16:32:21.647"/>
    <p1510:client id="{B3F84003-17AF-4757-A81E-B2A25EA25441}" v="394" dt="2022-07-29T18:59:20.560"/>
    <p1510:client id="{B7D2D055-A81C-44E2-B9EA-9435E7C52C2B}" v="1114" dt="2022-10-03T19:46:03.194"/>
    <p1510:client id="{B90B271A-D8C1-B351-8DC0-4C10183F9220}" v="121" dt="2022-10-03T19:41:44.431"/>
    <p1510:client id="{C03DFDC4-18E7-9F9D-C389-DA194C19D3E3}" v="4915" dt="2022-06-14T19:10:00.528"/>
    <p1510:client id="{C7F87BC3-CA12-6C6E-BFDD-533D4B403786}" v="447" dt="2022-06-16T20:21:57.631"/>
    <p1510:client id="{C9481055-BD37-4823-A8E1-E56819779DC3}" v="152" dt="2022-08-08T15:24:40.310"/>
    <p1510:client id="{CAAAB31B-D991-4DCF-B664-70D258D90073}" v="4" dt="2022-06-12T19:46:34.214"/>
    <p1510:client id="{DA457330-8807-DA5E-A2B8-469181A4C273}" v="7838" dt="2022-06-16T20:28:31.670"/>
    <p1510:client id="{EF3D7B15-EE29-55BD-2C69-9337A25F91A4}" v="3313" dt="2022-10-10T16:58:31.957"/>
    <p1510:client id="{F1B8D11D-A301-64AA-1FD1-C3984F241ADC}" v="1" dt="2022-08-05T18:48:13.302"/>
    <p1510:client id="{FE4A5F89-4629-4589-A7EC-06C8DD446D1C}" v="2" dt="2022-07-26T18:21:10.249"/>
  </p1510:revLst>
</p1510:revInfo>
</file>

<file path=ppt/tableStyles.xml><?xml version="1.0" encoding="utf-8"?>
<a:tblStyleLst xmlns:a="http://schemas.openxmlformats.org/drawingml/2006/main" def="{083324F5-806F-454A-997F-0E1F557FE027}">
  <a:tblStyle styleId="{083324F5-806F-454A-997F-0E1F557FE027}" styleName="Table_0">
    <a:wholeTbl>
      <a:tcTxStyle b="off" i="off">
        <a:font>
          <a:latin typeface="Calibri"/>
          <a:ea typeface="Calibri"/>
          <a:cs typeface="Calibri"/>
        </a:font>
        <a:schemeClr val="lt1"/>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9525" cap="flat" cmpd="sng">
              <a:solidFill>
                <a:srgbClr val="000000">
                  <a:alpha val="0"/>
                </a:srgbClr>
              </a:solidFill>
              <a:prstDash val="solid"/>
              <a:round/>
              <a:headEnd type="none" w="sm" len="sm"/>
              <a:tailEnd type="none" w="sm" len="sm"/>
            </a:ln>
          </a:top>
          <a:bottom>
            <a:ln w="9525" cap="flat" cmpd="sng">
              <a:solidFill>
                <a:srgbClr val="000000">
                  <a:alpha val="0"/>
                </a:srgbClr>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E6E6E6"/>
          </a:solidFill>
        </a:fill>
      </a:tcStyle>
    </a:wholeTbl>
    <a:band1H>
      <a:tcTxStyle b="off" i="off"/>
      <a:tcStyle>
        <a:tcBdr/>
        <a:fill>
          <a:solidFill>
            <a:srgbClr val="CACACA"/>
          </a:solidFill>
        </a:fill>
      </a:tcStyle>
    </a:band1H>
    <a:band2H>
      <a:tcTxStyle b="off" i="off"/>
      <a:tcStyle>
        <a:tcBdr/>
      </a:tcStyle>
    </a:band2H>
    <a:band1V>
      <a:tcTxStyle b="off" i="off"/>
      <a:tcStyle>
        <a:tcBdr/>
        <a:fill>
          <a:solidFill>
            <a:srgbClr val="CACACA"/>
          </a:solidFill>
        </a:fill>
      </a:tcStyle>
    </a:band1V>
    <a:band2V>
      <a:tcTxStyle b="off" i="off"/>
      <a:tcStyle>
        <a:tcBdr/>
      </a:tcStyle>
    </a:band2V>
    <a:lastCol>
      <a:tcTxStyle b="on" i="off"/>
      <a:tcStyle>
        <a:tcBdr>
          <a:left>
            <a:ln w="25400" cap="flat" cmpd="sng">
              <a:solidFill>
                <a:schemeClr val="lt1"/>
              </a:solidFill>
              <a:prstDash val="solid"/>
              <a:round/>
              <a:headEnd type="none" w="sm" len="sm"/>
              <a:tailEnd type="none" w="sm" len="sm"/>
            </a:ln>
          </a:left>
        </a:tcBdr>
        <a:fill>
          <a:solidFill>
            <a:srgbClr val="A8A8A8"/>
          </a:solidFill>
        </a:fill>
      </a:tcStyle>
    </a:lastCol>
    <a:firstCol>
      <a:tcTxStyle b="on" i="off"/>
      <a:tcStyle>
        <a:tcBdr>
          <a:right>
            <a:ln w="25400" cap="flat" cmpd="sng">
              <a:solidFill>
                <a:schemeClr val="lt1"/>
              </a:solidFill>
              <a:prstDash val="solid"/>
              <a:round/>
              <a:headEnd type="none" w="sm" len="sm"/>
              <a:tailEnd type="none" w="sm" len="sm"/>
            </a:ln>
          </a:right>
        </a:tcBdr>
        <a:fill>
          <a:solidFill>
            <a:srgbClr val="A8A8A8"/>
          </a:solidFill>
        </a:fill>
      </a:tcStyle>
    </a:firstCol>
    <a:lastRow>
      <a:tcTxStyle b="on" i="off"/>
      <a:tcStyle>
        <a:tcBdr>
          <a:top>
            <a:ln w="25400" cap="flat" cmpd="sng">
              <a:solidFill>
                <a:schemeClr val="lt1"/>
              </a:solidFill>
              <a:prstDash val="solid"/>
              <a:round/>
              <a:headEnd type="none" w="sm" len="sm"/>
              <a:tailEnd type="none" w="sm" len="sm"/>
            </a:ln>
          </a:top>
        </a:tcBdr>
        <a:fill>
          <a:solidFill>
            <a:srgbClr val="A8A8A8"/>
          </a:solidFill>
        </a:fill>
      </a:tcStyle>
    </a:lastRow>
    <a:seCell>
      <a:tcTxStyle b="off" i="off"/>
      <a:tcStyle>
        <a:tcBdr>
          <a:left>
            <a:ln w="9525" cap="flat" cmpd="sng">
              <a:solidFill>
                <a:srgbClr val="000000">
                  <a:alpha val="0"/>
                </a:srgbClr>
              </a:solidFill>
              <a:prstDash val="solid"/>
              <a:round/>
              <a:headEnd type="none" w="sm" len="sm"/>
              <a:tailEnd type="none" w="sm" len="sm"/>
            </a:ln>
          </a:left>
        </a:tcBdr>
      </a:tcStyle>
    </a:seCell>
    <a:swCell>
      <a:tcTxStyle b="off" i="off"/>
      <a:tcStyle>
        <a:tcBdr>
          <a:right>
            <a:ln w="9525" cap="flat" cmpd="sng">
              <a:solidFill>
                <a:srgbClr val="000000">
                  <a:alpha val="0"/>
                </a:srgbClr>
              </a:solidFill>
              <a:prstDash val="solid"/>
              <a:round/>
              <a:headEnd type="none" w="sm" len="sm"/>
              <a:tailEnd type="none" w="sm" len="sm"/>
            </a:ln>
          </a:right>
        </a:tcBdr>
      </a:tcStyle>
    </a:swCell>
    <a:firstRow>
      <a:tcTxStyle b="on" i="off"/>
      <a:tcStyle>
        <a:tcBdr>
          <a:bottom>
            <a:ln w="25400" cap="flat" cmpd="sng">
              <a:solidFill>
                <a:schemeClr val="lt1"/>
              </a:solidFill>
              <a:prstDash val="solid"/>
              <a:round/>
              <a:headEnd type="none" w="sm" len="sm"/>
              <a:tailEnd type="none" w="sm" len="sm"/>
            </a:ln>
          </a:bottom>
        </a:tcBdr>
        <a:fill>
          <a:solidFill>
            <a:schemeClr val="dk1"/>
          </a:solidFill>
        </a:fill>
      </a:tcStyle>
    </a:firstRow>
    <a:neCell>
      <a:tcTxStyle b="off" i="off"/>
      <a:tcStyle>
        <a:tcBdr>
          <a:left>
            <a:ln w="9525" cap="flat" cmpd="sng">
              <a:solidFill>
                <a:srgbClr val="000000">
                  <a:alpha val="0"/>
                </a:srgbClr>
              </a:solidFill>
              <a:prstDash val="solid"/>
              <a:round/>
              <a:headEnd type="none" w="sm" len="sm"/>
              <a:tailEnd type="none" w="sm" len="sm"/>
            </a:ln>
          </a:left>
        </a:tcBdr>
      </a:tcStyle>
    </a:neCell>
    <a:nwCell>
      <a:tcTxStyle b="off" i="off"/>
      <a:tcStyle>
        <a:tcBdr>
          <a:right>
            <a:ln w="9525" cap="flat" cmpd="sng">
              <a:solidFill>
                <a:srgbClr val="000000">
                  <a:alpha val="0"/>
                </a:srgbClr>
              </a:solidFill>
              <a:prstDash val="solid"/>
              <a:round/>
              <a:headEnd type="none" w="sm" len="sm"/>
              <a:tailEnd type="none" w="sm" len="sm"/>
            </a:ln>
          </a:right>
        </a:tcBdr>
      </a:tcStyle>
    </a:nwCell>
  </a:tblStyle>
  <a:tblStyle styleId="{BC3E87C6-ECFE-4A78-A2D8-87D8EB7C50EF}"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b="off" i="off"/>
      <a:tcStyle>
        <a:tcBdr/>
        <a:fill>
          <a:solidFill>
            <a:srgbClr val="D0DEEF"/>
          </a:solidFill>
        </a:fill>
      </a:tcStyle>
    </a:band1H>
    <a:band2H>
      <a:tcTxStyle b="off" i="off"/>
      <a:tcStyle>
        <a:tcBdr/>
      </a:tcStyle>
    </a:band2H>
    <a:band1V>
      <a:tcTxStyle b="off" i="off"/>
      <a:tcStyle>
        <a:tcBdr/>
        <a:fill>
          <a:solidFill>
            <a:srgbClr val="D0DEEF"/>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 styleId="{32E8394E-4F62-4970-B571-F9094A0E799A}" styleName="Table_2">
    <a:wholeTbl>
      <a:tcTxStyle b="off" i="off">
        <a:font>
          <a:latin typeface="Calibri"/>
          <a:ea typeface="Calibri"/>
          <a:cs typeface="Calibri"/>
        </a:font>
        <a:schemeClr val="dk1"/>
      </a:tcTxStyle>
      <a:tcStyle>
        <a:tcBdr>
          <a:left>
            <a:ln w="12700" cap="flat" cmpd="sng">
              <a:solidFill>
                <a:schemeClr val="accent3"/>
              </a:solidFill>
              <a:prstDash val="solid"/>
              <a:round/>
              <a:headEnd type="none" w="sm" len="sm"/>
              <a:tailEnd type="none" w="sm" len="sm"/>
            </a:ln>
          </a:left>
          <a:right>
            <a:ln w="12700" cap="flat" cmpd="sng">
              <a:solidFill>
                <a:schemeClr val="accent3"/>
              </a:solidFill>
              <a:prstDash val="solid"/>
              <a:round/>
              <a:headEnd type="none" w="sm" len="sm"/>
              <a:tailEnd type="none" w="sm" len="sm"/>
            </a:ln>
          </a:right>
          <a:top>
            <a:ln w="12700" cap="flat" cmpd="sng">
              <a:solidFill>
                <a:schemeClr val="accent3"/>
              </a:solidFill>
              <a:prstDash val="solid"/>
              <a:round/>
              <a:headEnd type="none" w="sm" len="sm"/>
              <a:tailEnd type="none" w="sm" len="sm"/>
            </a:ln>
          </a:top>
          <a:bottom>
            <a:ln w="12700" cap="flat" cmpd="sng">
              <a:solidFill>
                <a:schemeClr val="accent3"/>
              </a:solidFill>
              <a:prstDash val="solid"/>
              <a:round/>
              <a:headEnd type="none" w="sm" len="sm"/>
              <a:tailEnd type="none" w="sm" len="sm"/>
            </a:ln>
          </a:bottom>
          <a:insideH>
            <a:ln w="12700" cap="flat" cmpd="sng">
              <a:solidFill>
                <a:schemeClr val="accent3"/>
              </a:solidFill>
              <a:prstDash val="solid"/>
              <a:round/>
              <a:headEnd type="none" w="sm" len="sm"/>
              <a:tailEnd type="none" w="sm" len="sm"/>
            </a:ln>
          </a:insideH>
          <a:insideV>
            <a:ln w="12700" cap="flat" cmpd="sng">
              <a:solidFill>
                <a:schemeClr val="accent3"/>
              </a:solidFill>
              <a:prstDash val="solid"/>
              <a:round/>
              <a:headEnd type="none" w="sm" len="sm"/>
              <a:tailEnd type="none" w="sm" len="sm"/>
            </a:ln>
          </a:insideV>
        </a:tcBdr>
        <a:fill>
          <a:solidFill>
            <a:srgbClr val="FFFFFF">
              <a:alpha val="0"/>
            </a:srgbClr>
          </a:solidFill>
        </a:fill>
      </a:tcStyle>
    </a:wholeTbl>
    <a:band1H>
      <a:tcTxStyle b="off" i="off"/>
      <a:tcStyle>
        <a:tcBdr/>
        <a:fill>
          <a:solidFill>
            <a:schemeClr val="accent3">
              <a:alpha val="20000"/>
            </a:schemeClr>
          </a:solidFill>
        </a:fill>
      </a:tcStyle>
    </a:band1H>
    <a:band2H>
      <a:tcTxStyle b="off" i="off"/>
      <a:tcStyle>
        <a:tcBdr/>
      </a:tcStyle>
    </a:band2H>
    <a:band1V>
      <a:tcTxStyle b="off" i="off"/>
      <a:tcStyle>
        <a:tcBdr/>
        <a:fill>
          <a:solidFill>
            <a:schemeClr val="accent3">
              <a:alpha val="20000"/>
            </a:schemeClr>
          </a:solidFill>
        </a:fill>
      </a:tcStyle>
    </a:band1V>
    <a:band2V>
      <a:tcTxStyle b="off" i="off"/>
      <a:tcStyle>
        <a:tcBdr/>
      </a:tcStyle>
    </a:band2V>
    <a:lastCol>
      <a:tcTxStyle b="on" i="off"/>
      <a:tcStyle>
        <a:tcBdr/>
      </a:tcStyle>
    </a:lastCol>
    <a:firstCol>
      <a:tcTxStyle b="on" i="off"/>
      <a:tcStyle>
        <a:tcBdr/>
      </a:tcStyle>
    </a:firstCol>
    <a:lastRow>
      <a:tcTxStyle b="on" i="off"/>
      <a:tcStyle>
        <a:tcBdr>
          <a:top>
            <a:ln w="50800" cap="flat" cmpd="sng">
              <a:solidFill>
                <a:schemeClr val="accent3"/>
              </a:solidFill>
              <a:prstDash val="solid"/>
              <a:round/>
              <a:headEnd type="none" w="sm" len="sm"/>
              <a:tailEnd type="none" w="sm" len="sm"/>
            </a:ln>
          </a:top>
        </a:tcBdr>
        <a:fill>
          <a:solidFill>
            <a:srgbClr val="FFFFFF">
              <a:alpha val="0"/>
            </a:srgbClr>
          </a:solidFill>
        </a:fill>
      </a:tcStyle>
    </a:lastRow>
    <a:seCell>
      <a:tcTxStyle b="off" i="off"/>
      <a:tcStyle>
        <a:tcBdr/>
      </a:tcStyle>
    </a:seCell>
    <a:swCell>
      <a:tcTxStyle b="off" i="off"/>
      <a:tcStyle>
        <a:tcBdr/>
      </a:tcStyle>
    </a:swCell>
    <a:firstRow>
      <a:tcTxStyle b="on" i="off"/>
      <a:tcStyle>
        <a:tcBdr>
          <a:bottom>
            <a:ln w="25400" cap="flat" cmpd="sng">
              <a:solidFill>
                <a:schemeClr val="accent3"/>
              </a:solidFill>
              <a:prstDash val="solid"/>
              <a:round/>
              <a:headEnd type="none" w="sm" len="sm"/>
              <a:tailEnd type="none" w="sm" len="sm"/>
            </a:ln>
          </a:bottom>
        </a:tcBdr>
        <a:fill>
          <a:solidFill>
            <a:srgbClr val="FFFFFF">
              <a:alpha val="0"/>
            </a:srgbClr>
          </a:solidFill>
        </a:fill>
      </a:tcStyle>
    </a:firstRow>
    <a:neCell>
      <a:tcTxStyle b="off" i="off"/>
      <a:tcStyle>
        <a:tcBdr/>
      </a:tcStyle>
    </a:neCell>
    <a:nwCell>
      <a:tcTxStyle b="off" i="off"/>
      <a:tcStyle>
        <a:tcBdr/>
      </a:tcStyle>
    </a:nwCell>
  </a:tblStyle>
  <a:tblStyle styleId="{97C8D162-F7B7-4F0D-A119-6B624510ADC2}" styleName="Table_3">
    <a:wholeTbl>
      <a:tcTxStyle b="off" i="off">
        <a:font>
          <a:latin typeface="Arial"/>
          <a:ea typeface="Arial"/>
          <a:cs typeface="Arial"/>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E6E6E6"/>
          </a:solidFill>
        </a:fill>
      </a:tcStyle>
    </a:wholeTbl>
    <a:band1H>
      <a:tcTxStyle b="off" i="off"/>
      <a:tcStyle>
        <a:tcBdr/>
        <a:fill>
          <a:solidFill>
            <a:srgbClr val="CACACA"/>
          </a:solidFill>
        </a:fill>
      </a:tcStyle>
    </a:band1H>
    <a:band2H>
      <a:tcTxStyle b="off" i="off"/>
      <a:tcStyle>
        <a:tcBdr/>
      </a:tcStyle>
    </a:band2H>
    <a:band1V>
      <a:tcTxStyle b="off" i="off"/>
      <a:tcStyle>
        <a:tcBdr/>
        <a:fill>
          <a:solidFill>
            <a:srgbClr val="CACACA"/>
          </a:solidFill>
        </a:fill>
      </a:tcStyle>
    </a:band1V>
    <a:band2V>
      <a:tcTxStyle b="off" i="off"/>
      <a:tcStyle>
        <a:tcBdr/>
      </a:tcStyle>
    </a:band2V>
    <a:lastCol>
      <a:tcTxStyle b="on" i="off">
        <a:font>
          <a:latin typeface="Arial"/>
          <a:ea typeface="Arial"/>
          <a:cs typeface="Arial"/>
        </a:font>
        <a:srgbClr val="FFFFFF"/>
      </a:tcTxStyle>
      <a:tcStyle>
        <a:tcBdr/>
        <a:fill>
          <a:solidFill>
            <a:srgbClr val="000000"/>
          </a:solidFill>
        </a:fill>
      </a:tcStyle>
    </a:lastCol>
    <a:firstCol>
      <a:tcTxStyle b="on" i="off">
        <a:font>
          <a:latin typeface="Arial"/>
          <a:ea typeface="Arial"/>
          <a:cs typeface="Arial"/>
        </a:font>
        <a:srgbClr val="FFFFFF"/>
      </a:tcTxStyle>
      <a:tcStyle>
        <a:tcBdr/>
        <a:fill>
          <a:solidFill>
            <a:srgbClr val="000000"/>
          </a:solidFill>
        </a:fill>
      </a:tcStyle>
    </a:firstCol>
    <a:lastRow>
      <a:tcTxStyle b="on" i="off">
        <a:font>
          <a:latin typeface="Arial"/>
          <a:ea typeface="Arial"/>
          <a:cs typeface="Arial"/>
        </a:font>
        <a:srgbClr val="FFFFFF"/>
      </a:tcTxStyle>
      <a:tcStyle>
        <a:tcBdr>
          <a:top>
            <a:ln w="38100" cap="flat" cmpd="sng">
              <a:solidFill>
                <a:srgbClr val="FFFFFF"/>
              </a:solidFill>
              <a:prstDash val="solid"/>
              <a:round/>
              <a:headEnd type="none" w="sm" len="sm"/>
              <a:tailEnd type="none" w="sm" len="sm"/>
            </a:ln>
          </a:top>
        </a:tcBdr>
        <a:fill>
          <a:solidFill>
            <a:srgbClr val="000000"/>
          </a:solidFill>
        </a:fill>
      </a:tcStyle>
    </a:lastRow>
    <a:seCell>
      <a:tcTxStyle b="off" i="off"/>
      <a:tcStyle>
        <a:tcBdr/>
      </a:tcStyle>
    </a:seCell>
    <a:swCell>
      <a:tcTxStyle b="off" i="off"/>
      <a:tcStyle>
        <a:tcBdr/>
      </a:tcStyle>
    </a:swCell>
    <a:firstRow>
      <a:tcTxStyle b="on" i="off">
        <a:font>
          <a:latin typeface="Arial"/>
          <a:ea typeface="Arial"/>
          <a:cs typeface="Arial"/>
        </a:font>
        <a:srgbClr val="FFFFFF"/>
      </a:tcTxStyle>
      <a:tcStyle>
        <a:tcBdr>
          <a:bottom>
            <a:ln w="38100" cap="flat" cmpd="sng">
              <a:solidFill>
                <a:srgbClr val="FFFFFF"/>
              </a:solidFill>
              <a:prstDash val="solid"/>
              <a:round/>
              <a:headEnd type="none" w="sm" len="sm"/>
              <a:tailEnd type="none" w="sm" len="sm"/>
            </a:ln>
          </a:bottom>
        </a:tcBdr>
        <a:fill>
          <a:solidFill>
            <a:srgbClr val="000000"/>
          </a:solidFill>
        </a:fill>
      </a:tcStyle>
    </a:firstRow>
    <a:neCell>
      <a:tcTxStyle b="off" i="off"/>
      <a:tcStyle>
        <a:tcBdr/>
      </a:tcStyle>
    </a:neCell>
    <a:nwCell>
      <a:tcTxStyle b="off" i="off"/>
      <a:tcStyle>
        <a:tcBdr/>
      </a:tcStyle>
    </a:nwCell>
  </a:tblStyle>
  <a:tblStyle styleId="{FCD9606F-1C79-4CFE-8E86-92C3EED076F4}" styleName="Table_4">
    <a:wholeTbl>
      <a:tcTxStyle b="off" i="off">
        <a:font>
          <a:latin typeface="Calibri"/>
          <a:ea typeface="Calibri"/>
          <a:cs typeface="Calibri"/>
        </a:font>
        <a:schemeClr val="dk1"/>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12700" cap="flat" cmpd="sng">
              <a:solidFill>
                <a:schemeClr val="accent2"/>
              </a:solidFill>
              <a:prstDash val="solid"/>
              <a:round/>
              <a:headEnd type="none" w="sm" len="sm"/>
              <a:tailEnd type="none" w="sm" len="sm"/>
            </a:ln>
          </a:top>
          <a:bottom>
            <a:ln w="12700" cap="flat" cmpd="sng">
              <a:solidFill>
                <a:schemeClr val="accent2"/>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b="off" i="off"/>
      <a:tcStyle>
        <a:tcBdr/>
        <a:fill>
          <a:solidFill>
            <a:schemeClr val="accent2">
              <a:alpha val="20000"/>
            </a:schemeClr>
          </a:solidFill>
        </a:fill>
      </a:tcStyle>
    </a:band1H>
    <a:band2H>
      <a:tcTxStyle b="off" i="off"/>
      <a:tcStyle>
        <a:tcBdr/>
      </a:tcStyle>
    </a:band2H>
    <a:band1V>
      <a:tcTxStyle b="off" i="off"/>
      <a:tcStyle>
        <a:tcBdr/>
        <a:fill>
          <a:solidFill>
            <a:schemeClr val="accent2">
              <a:alpha val="20000"/>
            </a:schemeClr>
          </a:solidFill>
        </a:fill>
      </a:tcStyle>
    </a:band1V>
    <a:band2V>
      <a:tcTxStyle b="off" i="off"/>
      <a:tcStyle>
        <a:tcBdr/>
      </a:tcStyle>
    </a:band2V>
    <a:lastCol>
      <a:tcTxStyle b="on" i="off"/>
      <a:tcStyle>
        <a:tcBdr/>
      </a:tcStyle>
    </a:lastCol>
    <a:firstCol>
      <a:tcTxStyle b="on" i="off"/>
      <a:tcStyle>
        <a:tcBdr/>
      </a:tcStyle>
    </a:firstCol>
    <a:lastRow>
      <a:tcTxStyle b="on" i="off"/>
      <a:tcStyle>
        <a:tcBdr>
          <a:top>
            <a:ln w="12700" cap="flat" cmpd="sng">
              <a:solidFill>
                <a:schemeClr val="accent2"/>
              </a:solidFill>
              <a:prstDash val="solid"/>
              <a:round/>
              <a:headEnd type="none" w="sm" len="sm"/>
              <a:tailEnd type="none" w="sm" len="sm"/>
            </a:ln>
          </a:top>
        </a:tcBdr>
        <a:fill>
          <a:solidFill>
            <a:srgbClr val="FFFFFF">
              <a:alpha val="0"/>
            </a:srgbClr>
          </a:solidFill>
        </a:fill>
      </a:tcStyle>
    </a:lastRow>
    <a:seCell>
      <a:tcTxStyle b="off" i="off"/>
      <a:tcStyle>
        <a:tcBdr/>
      </a:tcStyle>
    </a:seCell>
    <a:swCell>
      <a:tcTxStyle b="off" i="off"/>
      <a:tcStyle>
        <a:tcBdr/>
      </a:tcStyle>
    </a:swCell>
    <a:firstRow>
      <a:tcTxStyle b="on" i="off"/>
      <a:tcStyle>
        <a:tcBdr>
          <a:bottom>
            <a:ln w="12700" cap="flat" cmpd="sng">
              <a:solidFill>
                <a:schemeClr val="accent2"/>
              </a:solidFill>
              <a:prstDash val="solid"/>
              <a:round/>
              <a:headEnd type="none" w="sm" len="sm"/>
              <a:tailEnd type="none" w="sm" len="sm"/>
            </a:ln>
          </a:bottom>
        </a:tcBdr>
        <a:fill>
          <a:solidFill>
            <a:srgbClr val="FFFFFF">
              <a:alpha val="0"/>
            </a:srgbClr>
          </a:solidFill>
        </a:fill>
      </a:tcStyle>
    </a:firstRow>
    <a:neCell>
      <a:tcTxStyle b="off" i="off"/>
      <a:tcStyle>
        <a:tcBdr/>
      </a:tcStyle>
    </a:neCell>
    <a:nwCell>
      <a:tcTxStyle b="off" i="off"/>
      <a:tcStyle>
        <a:tcBdr/>
      </a:tcStyle>
    </a:nwCell>
  </a:tblStyle>
  <a:tblStyle styleId="{CD88FB69-2098-4870-A087-6ADD50F5CA38}" styleName="Table_5">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customschemas.google.com/relationships/presentationmetadata" Target="metadata"/><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presProps" Target="presProps.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2-06-12T02:51:36.701" idx="2">
    <p:pos x="8726" y="5725"/>
    <p:text>Make sure your root cause is action based</p:text>
    <p:extLst>
      <p:ext uri="{C676402C-5697-4E1C-873F-D02D1690AC5C}">
        <p15:threadingInfo xmlns:p15="http://schemas.microsoft.com/office/powerpoint/2012/main" timeZoneBias="2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7" dt="2022-08-08T08:43:03.605" idx="1">
    <p:pos x="7704" y="1673"/>
    <p:text>Suggestion: Specify which CCRPI criteria you will use... ADA or otherwise.
</p:text>
    <p:extLst>
      <p:ext uri="{C676402C-5697-4E1C-873F-D02D1690AC5C}">
        <p15:threadingInfo xmlns:p15="http://schemas.microsoft.com/office/powerpoint/2012/main" timeZoneBias="420"/>
      </p:ext>
    </p:extLst>
  </p:cm>
  <p:cm authorId="7" dt="2022-08-08T08:43:45.903" idx="2">
    <p:pos x="2356" y="5314"/>
    <p:text>Are there any more progress monitoring measures that you can utilize throughout the year?
</p:text>
    <p:extLst>
      <p:ext uri="{C676402C-5697-4E1C-873F-D02D1690AC5C}">
        <p15:threadingInfo xmlns:p15="http://schemas.microsoft.com/office/powerpoint/2012/main" timeZoneBias="4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7" dt="2022-08-08T08:48:31.335" idx="3">
    <p:pos x="2086" y="2726"/>
    <p:text>Please provide more specifics in your action steps.
Detail what the plan will be specifically. Learning Walks? Unit Internalization PLCs? Weekly Data meetings?
What specific and immediate actions can you take to attain an increase in ELA scores?
</p:text>
    <p:extLst>
      <p:ext uri="{C676402C-5697-4E1C-873F-D02D1690AC5C}">
        <p15:threadingInfo xmlns:p15="http://schemas.microsoft.com/office/powerpoint/2012/main" timeZoneBias="420"/>
      </p:ext>
    </p:extLst>
  </p:cm>
  <p:cm authorId="7" dt="2022-08-08T08:51:25.045" idx="5">
    <p:pos x="1598" y="5679"/>
    <p:text>Subgroup 3. This will be done school wide, so I would delete it from the Subgroup Action Steps.
</p:text>
    <p:extLst>
      <p:ext uri="{C676402C-5697-4E1C-873F-D02D1690AC5C}">
        <p15:threadingInfo xmlns:p15="http://schemas.microsoft.com/office/powerpoint/2012/main" timeZoneBias="4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7" dt="2022-08-08T08:49:08.196" idx="4">
    <p:pos x="2015" y="2171"/>
    <p:text>Please provide more specifics in your action steps.
Detail what the plan will be specifically. Learning Walks? Unit Internalization PLCs? Weekly Data meetings?
What specific and immediate actions can you take to attain an increase in Numeracy scores?
</p:text>
    <p:extLst>
      <p:ext uri="{C676402C-5697-4E1C-873F-D02D1690AC5C}">
        <p15:threadingInfo xmlns:p15="http://schemas.microsoft.com/office/powerpoint/2012/main" timeZoneBias="420"/>
      </p:ext>
    </p:extLst>
  </p:cm>
  <p:cm authorId="7" dt="2022-08-08T08:51:57.046" idx="6">
    <p:pos x="2001" y="5613"/>
    <p:text>Subgroup 3. This will be done school wide, so I would delete it from the Subgroup Action Steps.
</p:text>
    <p:extLst>
      <p:ext uri="{C676402C-5697-4E1C-873F-D02D1690AC5C}">
        <p15:threadingInfo xmlns:p15="http://schemas.microsoft.com/office/powerpoint/2012/main" timeZoneBias="42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6" dt="2022-08-05T11:48:13.302" idx="1">
    <p:pos x="10" y="10"/>
    <p:text>Please use School’s SMART Goals or Goals from your FE Plan to create Family Engagement Goal(s). The must be measurable. Please use the following link for examples http://tinyaps.com/?FEExample
</p:text>
    <p:extLst>
      <p:ext uri="{C676402C-5697-4E1C-873F-D02D1690AC5C}">
        <p15:threadingInfo xmlns:p15="http://schemas.microsoft.com/office/powerpoint/2012/main" timeZoneBias="420"/>
      </p:ext>
    </p:extLst>
  </p:cm>
  <p:cm authorId="8" dt="2022-08-22T06:41:04.030" idx="1">
    <p:pos x="7841" y="501"/>
    <p:text>Increase by what % and what does strategic communication mean?
</p:text>
    <p:extLst>
      <p:ext uri="{C676402C-5697-4E1C-873F-D02D1690AC5C}">
        <p15:threadingInfo xmlns:p15="http://schemas.microsoft.com/office/powerpoint/2012/main" timeZoneBias="420"/>
      </p:ext>
    </p:extLst>
  </p:cm>
  <p:cm authorId="8" dt="2022-08-22T06:42:37.549" idx="2">
    <p:pos x="5455" y="905"/>
    <p:text>If you are reaching out to 100% of your families how will that diversify PTA membership? Is it about reaching out to families and/or is it having them to join the PTA?
</p:text>
    <p:extLst>
      <p:ext uri="{C676402C-5697-4E1C-873F-D02D1690AC5C}">
        <p15:threadingInfo xmlns:p15="http://schemas.microsoft.com/office/powerpoint/2012/main" timeZoneBias="420"/>
      </p:ext>
    </p:extLst>
  </p:cm>
  <p:cm authorId="8" dt="2022-08-22T06:44:38.490" idx="3">
    <p:pos x="2649" y="641"/>
    <p:text>Are you only going to have PTA meetings that highligh the arts? What does it mean when you say send out specific invitations?
</p:text>
    <p:extLst>
      <p:ext uri="{C676402C-5697-4E1C-873F-D02D1690AC5C}">
        <p15:threadingInfo xmlns:p15="http://schemas.microsoft.com/office/powerpoint/2012/main" timeZoneBias="420"/>
      </p:ext>
    </p:extLst>
  </p:cm>
  <p:cm authorId="8" dt="2022-08-22T06:45:41.258" idx="4">
    <p:pos x="7381" y="1152"/>
    <p:text>I like the action step however, will families receive a certificate? Is this a preentation? Is this an alumni event?
</p:text>
    <p:extLst>
      <p:ext uri="{C676402C-5697-4E1C-873F-D02D1690AC5C}">
        <p15:threadingInfo xmlns:p15="http://schemas.microsoft.com/office/powerpoint/2012/main" timeZoneBias="42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5" dt="2022-07-29T11:59:20.560" idx="2">
    <p:pos x="9088" y="2415"/>
    <p:text>[@Brown, Caroline E.] Please ensure that this page is electronically or manually signed by each staff listed. If you obtain wet signatures, please upload the signature form or email it to me.
</p:text>
    <p:extLst>
      <p:ext uri="{C676402C-5697-4E1C-873F-D02D1690AC5C}">
        <p15:threadingInfo xmlns:p15="http://schemas.microsoft.com/office/powerpoint/2012/main" timeZoneBias="42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5" dt="2022-07-29T11:57:54.586" idx="1">
    <p:pos x="8865" y="2583"/>
    <p:text>[@Brown, Caroline E.] Please add your electronic signature for each of the statements  pages 21 and 22.
</p:text>
    <p:extLst>
      <p:ext uri="{C676402C-5697-4E1C-873F-D02D1690AC5C}">
        <p15:threadingInfo xmlns:p15="http://schemas.microsoft.com/office/powerpoint/2012/main" timeZoneBias="42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9" dt="2022-08-23T12:05:08.473" idx="1">
    <p:pos x="693" y="3324"/>
    <p:text>$65K of School Improvement funds have been consolidated in your Fund 150.  Please accurately describe how the intent and purpose of those funds will be met. 
</p:text>
    <p:extLst>
      <p:ext uri="{C676402C-5697-4E1C-873F-D02D1690AC5C}">
        <p15:threadingInfo xmlns:p15="http://schemas.microsoft.com/office/powerpoint/2012/main" timeZoneBias="4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92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92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92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92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92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92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92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92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92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2" name="Google Shape;15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66" name="Google Shape;266;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58750" indent="0">
              <a:buNone/>
            </a:pPr>
            <a:r>
              <a:rPr lang="en-US"/>
              <a:t>Notes for the School CIP Team: This section is for Tier 3 and 4 schools.</a:t>
            </a:r>
            <a:r>
              <a:rPr lang="en-US" baseline="0"/>
              <a:t> Collaborate with your district &amp; GADOE support to outline your short-term action plan for the first 45-days of school.</a:t>
            </a:r>
            <a:endParaRPr lang="en-US"/>
          </a:p>
        </p:txBody>
      </p:sp>
    </p:spTree>
    <p:extLst>
      <p:ext uri="{BB962C8B-B14F-4D97-AF65-F5344CB8AC3E}">
        <p14:creationId xmlns:p14="http://schemas.microsoft.com/office/powerpoint/2010/main" val="29255151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207257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981540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260835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305826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66" name="Google Shape;266;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1312396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Analyze progress towards CIP goal #1</a:t>
            </a:r>
          </a:p>
        </p:txBody>
      </p:sp>
    </p:spTree>
    <p:extLst>
      <p:ext uri="{BB962C8B-B14F-4D97-AF65-F5344CB8AC3E}">
        <p14:creationId xmlns:p14="http://schemas.microsoft.com/office/powerpoint/2010/main" val="39827142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Analyze progress towards CIP goal #2</a:t>
            </a:r>
          </a:p>
          <a:p>
            <a:endParaRPr lang="en-US"/>
          </a:p>
        </p:txBody>
      </p:sp>
    </p:spTree>
    <p:extLst>
      <p:ext uri="{BB962C8B-B14F-4D97-AF65-F5344CB8AC3E}">
        <p14:creationId xmlns:p14="http://schemas.microsoft.com/office/powerpoint/2010/main" val="3585645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Analyze progress towards CIP goal #3</a:t>
            </a:r>
          </a:p>
          <a:p>
            <a:endParaRPr lang="en-US"/>
          </a:p>
        </p:txBody>
      </p:sp>
    </p:spTree>
    <p:extLst>
      <p:ext uri="{BB962C8B-B14F-4D97-AF65-F5344CB8AC3E}">
        <p14:creationId xmlns:p14="http://schemas.microsoft.com/office/powerpoint/2010/main" val="78559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9" name="Google Shape;159;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646399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e5c48d7ab6_0_26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a:t>Please refer to your guide to assist in completing this section correctly</a:t>
            </a:r>
            <a:endParaRPr/>
          </a:p>
        </p:txBody>
      </p:sp>
      <p:sp>
        <p:nvSpPr>
          <p:cNvPr id="293" name="Google Shape;293;ge5c48d7ab6_0_26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ge5c48d7ab6_0_27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04" name="Google Shape;304;ge5c48d7ab6_0_27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ge5c48d7ab6_0_28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16" name="Google Shape;316;ge5c48d7ab6_0_28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Google Shape;326;ge5c48d7ab6_0_29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27" name="Google Shape;327;ge5c48d7ab6_0_29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ge5c48d7ab6_0_30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39" name="Google Shape;339;ge5c48d7ab6_0_30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ge5c48d7ab6_0_3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51" name="Google Shape;351;ge5c48d7ab6_0_3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Google Shape;361;ge5c48d7ab6_0_3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62" name="Google Shape;362;ge5c48d7ab6_0_3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Google Shape;373;ge5c48d7ab6_0_33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74" name="Google Shape;374;ge5c48d7ab6_0_3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4"/>
        <p:cNvGrpSpPr/>
        <p:nvPr/>
      </p:nvGrpSpPr>
      <p:grpSpPr>
        <a:xfrm>
          <a:off x="0" y="0"/>
          <a:ext cx="0" cy="0"/>
          <a:chOff x="0" y="0"/>
          <a:chExt cx="0" cy="0"/>
        </a:xfrm>
      </p:grpSpPr>
      <p:sp>
        <p:nvSpPr>
          <p:cNvPr id="385" name="Google Shape;385;ge5c48d7ab6_0_34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86" name="Google Shape;386;ge5c48d7ab6_0_3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8"/>
        <p:cNvGrpSpPr/>
        <p:nvPr/>
      </p:nvGrpSpPr>
      <p:grpSpPr>
        <a:xfrm>
          <a:off x="0" y="0"/>
          <a:ext cx="0" cy="0"/>
          <a:chOff x="0" y="0"/>
          <a:chExt cx="0" cy="0"/>
        </a:xfrm>
      </p:grpSpPr>
      <p:sp>
        <p:nvSpPr>
          <p:cNvPr id="409" name="Google Shape;409;ge5c48d7ab6_0_37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10" name="Google Shape;410;ge5c48d7ab6_0_37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a:t>Notes for School CIP Teams: After completing</a:t>
            </a:r>
            <a:r>
              <a:rPr lang="en-US" baseline="0"/>
              <a:t> your Comprehensive Needs Assessment ( data protocol), you will come here and identify some strengths and opportunities/challenges you have observed from the data. The priority areas are Literacy, Numeracy, and Whole Child &amp; Student Support. Identify an overarching need for each area. Formulate a problem statement for each area. Make sure the problem statement meets the criteria. Refer to your CIP resources.</a:t>
            </a:r>
            <a:endParaRPr/>
          </a:p>
        </p:txBody>
      </p:sp>
      <p:sp>
        <p:nvSpPr>
          <p:cNvPr id="168" name="Google Shape;168;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6"/>
        <p:cNvGrpSpPr/>
        <p:nvPr/>
      </p:nvGrpSpPr>
      <p:grpSpPr>
        <a:xfrm>
          <a:off x="0" y="0"/>
          <a:ext cx="0" cy="0"/>
          <a:chOff x="0" y="0"/>
          <a:chExt cx="0" cy="0"/>
        </a:xfrm>
      </p:grpSpPr>
      <p:sp>
        <p:nvSpPr>
          <p:cNvPr id="397" name="Google Shape;397;ge5c48d7ab6_0_36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98" name="Google Shape;398;ge5c48d7ab6_0_36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0"/>
        <p:cNvGrpSpPr/>
        <p:nvPr/>
      </p:nvGrpSpPr>
      <p:grpSpPr>
        <a:xfrm>
          <a:off x="0" y="0"/>
          <a:ext cx="0" cy="0"/>
          <a:chOff x="0" y="0"/>
          <a:chExt cx="0" cy="0"/>
        </a:xfrm>
      </p:grpSpPr>
      <p:sp>
        <p:nvSpPr>
          <p:cNvPr id="421" name="Google Shape;421;ge5c48d7ab6_0_38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22" name="Google Shape;422;ge5c48d7ab6_0_38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1"/>
        <p:cNvGrpSpPr/>
        <p:nvPr/>
      </p:nvGrpSpPr>
      <p:grpSpPr>
        <a:xfrm>
          <a:off x="0" y="0"/>
          <a:ext cx="0" cy="0"/>
          <a:chOff x="0" y="0"/>
          <a:chExt cx="0" cy="0"/>
        </a:xfrm>
      </p:grpSpPr>
      <p:sp>
        <p:nvSpPr>
          <p:cNvPr id="432" name="Google Shape;432;ge5c48d7ab6_0_39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33" name="Google Shape;433;ge5c48d7ab6_0_39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3"/>
        <p:cNvGrpSpPr/>
        <p:nvPr/>
      </p:nvGrpSpPr>
      <p:grpSpPr>
        <a:xfrm>
          <a:off x="0" y="0"/>
          <a:ext cx="0" cy="0"/>
          <a:chOff x="0" y="0"/>
          <a:chExt cx="0" cy="0"/>
        </a:xfrm>
      </p:grpSpPr>
      <p:sp>
        <p:nvSpPr>
          <p:cNvPr id="444" name="Google Shape;444;ge5c48d7ab6_0_40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45" name="Google Shape;445;ge5c48d7ab6_0_40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5"/>
        <p:cNvGrpSpPr/>
        <p:nvPr/>
      </p:nvGrpSpPr>
      <p:grpSpPr>
        <a:xfrm>
          <a:off x="0" y="0"/>
          <a:ext cx="0" cy="0"/>
          <a:chOff x="0" y="0"/>
          <a:chExt cx="0" cy="0"/>
        </a:xfrm>
      </p:grpSpPr>
      <p:sp>
        <p:nvSpPr>
          <p:cNvPr id="456" name="Google Shape;456;ge5c48d7ab6_0_4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57" name="Google Shape;457;ge5c48d7ab6_0_4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7"/>
        <p:cNvGrpSpPr/>
        <p:nvPr/>
      </p:nvGrpSpPr>
      <p:grpSpPr>
        <a:xfrm>
          <a:off x="0" y="0"/>
          <a:ext cx="0" cy="0"/>
          <a:chOff x="0" y="0"/>
          <a:chExt cx="0" cy="0"/>
        </a:xfrm>
      </p:grpSpPr>
      <p:sp>
        <p:nvSpPr>
          <p:cNvPr id="468" name="Google Shape;468;ge5c48d7ab6_0_4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69" name="Google Shape;469;ge5c48d7ab6_0_4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1"/>
        <p:cNvGrpSpPr/>
        <p:nvPr/>
      </p:nvGrpSpPr>
      <p:grpSpPr>
        <a:xfrm>
          <a:off x="0" y="0"/>
          <a:ext cx="0" cy="0"/>
          <a:chOff x="0" y="0"/>
          <a:chExt cx="0" cy="0"/>
        </a:xfrm>
      </p:grpSpPr>
      <p:sp>
        <p:nvSpPr>
          <p:cNvPr id="492" name="Google Shape;492;ge5c48d7ab6_0_44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93" name="Google Shape;493;ge5c48d7ab6_0_4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9"/>
        <p:cNvGrpSpPr/>
        <p:nvPr/>
      </p:nvGrpSpPr>
      <p:grpSpPr>
        <a:xfrm>
          <a:off x="0" y="0"/>
          <a:ext cx="0" cy="0"/>
          <a:chOff x="0" y="0"/>
          <a:chExt cx="0" cy="0"/>
        </a:xfrm>
      </p:grpSpPr>
      <p:sp>
        <p:nvSpPr>
          <p:cNvPr id="480" name="Google Shape;480;ge5c48d7ab6_0_43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481" name="Google Shape;481;ge5c48d7ab6_0_4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a:t>Notes</a:t>
            </a:r>
            <a:r>
              <a:rPr lang="en-US" baseline="0"/>
              <a:t> for School CIP Teams: Place your problem statements at the top of this page again. This is where you will complete your Root Cause Analysis using the 5 Whys Protocol. There is a Group Mapping link you will use to assist you as you complete this process. Once you scale down to the root cause for each priority area, type it at the bottom.</a:t>
            </a:r>
            <a:endParaRPr/>
          </a:p>
        </p:txBody>
      </p:sp>
      <p:sp>
        <p:nvSpPr>
          <p:cNvPr id="168" name="Google Shape;168;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65504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a:t>Notes for School CIP Teams: On this slide you will identify SMART goals for each priority area and how you will monitor progress towards those goals</a:t>
            </a:r>
            <a:endParaRPr/>
          </a:p>
        </p:txBody>
      </p:sp>
      <p:sp>
        <p:nvSpPr>
          <p:cNvPr id="186" name="Google Shape;186;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a:t>Notes for School CIP Teams: For each</a:t>
            </a:r>
            <a:r>
              <a:rPr lang="en-US" baseline="0"/>
              <a:t> of your CIP Goals, you will now pinpoint a research-based intervention/strategy that your school will implement to attain that goal. You will then plan out action steps you will take to implement the research-based intervention/strategy. For each action step, make sure all components are filled in. There should be alignment with your action steps and root causes to make sure it addresses needed changes.</a:t>
            </a:r>
            <a:endParaRPr/>
          </a:p>
        </p:txBody>
      </p:sp>
      <p:sp>
        <p:nvSpPr>
          <p:cNvPr id="202" name="Google Shape;202;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2" name="Google Shape;202;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59502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2" name="Google Shape;202;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0333764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8750" indent="0">
              <a:buNone/>
            </a:pPr>
            <a:r>
              <a:rPr lang="en-US"/>
              <a:t>Notes for</a:t>
            </a:r>
            <a:r>
              <a:rPr lang="en-US" baseline="0"/>
              <a:t> School CIP Teams: Identify Family Engagement Goals that are aligned with your CIP Goals and our APS 5</a:t>
            </a:r>
            <a:endParaRPr lang="en-US"/>
          </a:p>
        </p:txBody>
      </p:sp>
    </p:spTree>
    <p:extLst>
      <p:ext uri="{BB962C8B-B14F-4D97-AF65-F5344CB8AC3E}">
        <p14:creationId xmlns:p14="http://schemas.microsoft.com/office/powerpoint/2010/main" val="3206075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14"/>
          <p:cNvSpPr txBox="1">
            <a:spLocks noGrp="1"/>
          </p:cNvSpPr>
          <p:nvPr>
            <p:ph type="ctrTitle"/>
          </p:nvPr>
        </p:nvSpPr>
        <p:spPr>
          <a:xfrm>
            <a:off x="1097280" y="1795781"/>
            <a:ext cx="12435840" cy="382016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Arial"/>
              <a:buNone/>
              <a:defRPr sz="8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14"/>
          <p:cNvSpPr txBox="1">
            <a:spLocks noGrp="1"/>
          </p:cNvSpPr>
          <p:nvPr>
            <p:ph type="subTitle" idx="1"/>
          </p:nvPr>
        </p:nvSpPr>
        <p:spPr>
          <a:xfrm>
            <a:off x="1828800" y="5763262"/>
            <a:ext cx="10972800" cy="2649219"/>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400"/>
              </a:spcBef>
              <a:spcAft>
                <a:spcPts val="0"/>
              </a:spcAft>
              <a:buClr>
                <a:schemeClr val="dk1"/>
              </a:buClr>
              <a:buSzPts val="2400"/>
              <a:buNone/>
              <a:defRPr sz="3360"/>
            </a:lvl1pPr>
            <a:lvl2pPr lvl="1" algn="ctr">
              <a:lnSpc>
                <a:spcPct val="90000"/>
              </a:lnSpc>
              <a:spcBef>
                <a:spcPts val="700"/>
              </a:spcBef>
              <a:spcAft>
                <a:spcPts val="0"/>
              </a:spcAft>
              <a:buClr>
                <a:schemeClr val="dk1"/>
              </a:buClr>
              <a:buSzPts val="2000"/>
              <a:buNone/>
              <a:defRPr sz="2800"/>
            </a:lvl2pPr>
            <a:lvl3pPr lvl="2" algn="ctr">
              <a:lnSpc>
                <a:spcPct val="90000"/>
              </a:lnSpc>
              <a:spcBef>
                <a:spcPts val="700"/>
              </a:spcBef>
              <a:spcAft>
                <a:spcPts val="0"/>
              </a:spcAft>
              <a:buClr>
                <a:schemeClr val="dk1"/>
              </a:buClr>
              <a:buSzPts val="1800"/>
              <a:buNone/>
              <a:defRPr sz="2520"/>
            </a:lvl3pPr>
            <a:lvl4pPr lvl="3" algn="ctr">
              <a:lnSpc>
                <a:spcPct val="90000"/>
              </a:lnSpc>
              <a:spcBef>
                <a:spcPts val="700"/>
              </a:spcBef>
              <a:spcAft>
                <a:spcPts val="0"/>
              </a:spcAft>
              <a:buClr>
                <a:schemeClr val="dk1"/>
              </a:buClr>
              <a:buSzPts val="1600"/>
              <a:buNone/>
              <a:defRPr sz="2240"/>
            </a:lvl4pPr>
            <a:lvl5pPr lvl="4" algn="ctr">
              <a:lnSpc>
                <a:spcPct val="90000"/>
              </a:lnSpc>
              <a:spcBef>
                <a:spcPts val="700"/>
              </a:spcBef>
              <a:spcAft>
                <a:spcPts val="0"/>
              </a:spcAft>
              <a:buClr>
                <a:schemeClr val="dk1"/>
              </a:buClr>
              <a:buSzPts val="1600"/>
              <a:buNone/>
              <a:defRPr sz="2240"/>
            </a:lvl5pPr>
            <a:lvl6pPr lvl="5" algn="ctr">
              <a:lnSpc>
                <a:spcPct val="90000"/>
              </a:lnSpc>
              <a:spcBef>
                <a:spcPts val="700"/>
              </a:spcBef>
              <a:spcAft>
                <a:spcPts val="0"/>
              </a:spcAft>
              <a:buClr>
                <a:schemeClr val="dk1"/>
              </a:buClr>
              <a:buSzPts val="1600"/>
              <a:buNone/>
              <a:defRPr sz="2240"/>
            </a:lvl6pPr>
            <a:lvl7pPr lvl="6" algn="ctr">
              <a:lnSpc>
                <a:spcPct val="90000"/>
              </a:lnSpc>
              <a:spcBef>
                <a:spcPts val="700"/>
              </a:spcBef>
              <a:spcAft>
                <a:spcPts val="0"/>
              </a:spcAft>
              <a:buClr>
                <a:schemeClr val="dk1"/>
              </a:buClr>
              <a:buSzPts val="1600"/>
              <a:buNone/>
              <a:defRPr sz="2240"/>
            </a:lvl7pPr>
            <a:lvl8pPr lvl="7" algn="ctr">
              <a:lnSpc>
                <a:spcPct val="90000"/>
              </a:lnSpc>
              <a:spcBef>
                <a:spcPts val="700"/>
              </a:spcBef>
              <a:spcAft>
                <a:spcPts val="0"/>
              </a:spcAft>
              <a:buClr>
                <a:schemeClr val="dk1"/>
              </a:buClr>
              <a:buSzPts val="1600"/>
              <a:buNone/>
              <a:defRPr sz="2240"/>
            </a:lvl8pPr>
            <a:lvl9pPr lvl="8" algn="ctr">
              <a:lnSpc>
                <a:spcPct val="90000"/>
              </a:lnSpc>
              <a:spcBef>
                <a:spcPts val="700"/>
              </a:spcBef>
              <a:spcAft>
                <a:spcPts val="0"/>
              </a:spcAft>
              <a:buClr>
                <a:schemeClr val="dk1"/>
              </a:buClr>
              <a:buSzPts val="1600"/>
              <a:buNone/>
              <a:defRPr sz="2240"/>
            </a:lvl9pPr>
          </a:lstStyle>
          <a:p>
            <a:endParaRPr/>
          </a:p>
        </p:txBody>
      </p:sp>
      <p:sp>
        <p:nvSpPr>
          <p:cNvPr id="14" name="Google Shape;14;p14"/>
          <p:cNvSpPr txBox="1">
            <a:spLocks noGrp="1"/>
          </p:cNvSpPr>
          <p:nvPr>
            <p:ph type="dt" idx="10"/>
          </p:nvPr>
        </p:nvSpPr>
        <p:spPr>
          <a:xfrm>
            <a:off x="1005840" y="10170162"/>
            <a:ext cx="3291840" cy="5842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14"/>
          <p:cNvSpPr txBox="1">
            <a:spLocks noGrp="1"/>
          </p:cNvSpPr>
          <p:nvPr>
            <p:ph type="ftr" idx="11"/>
          </p:nvPr>
        </p:nvSpPr>
        <p:spPr>
          <a:xfrm>
            <a:off x="4846320" y="10170162"/>
            <a:ext cx="4937760" cy="5842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14"/>
          <p:cNvSpPr txBox="1">
            <a:spLocks noGrp="1"/>
          </p:cNvSpPr>
          <p:nvPr>
            <p:ph type="sldNum" idx="12"/>
          </p:nvPr>
        </p:nvSpPr>
        <p:spPr>
          <a:xfrm>
            <a:off x="10332720" y="10170162"/>
            <a:ext cx="3291840" cy="5842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23"/>
          <p:cNvSpPr txBox="1">
            <a:spLocks noGrp="1"/>
          </p:cNvSpPr>
          <p:nvPr>
            <p:ph type="title"/>
          </p:nvPr>
        </p:nvSpPr>
        <p:spPr>
          <a:xfrm>
            <a:off x="1005840" y="584204"/>
            <a:ext cx="12618720" cy="212090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3"/>
          <p:cNvSpPr txBox="1">
            <a:spLocks noGrp="1"/>
          </p:cNvSpPr>
          <p:nvPr>
            <p:ph type="body" idx="1"/>
          </p:nvPr>
        </p:nvSpPr>
        <p:spPr>
          <a:xfrm rot="5400000">
            <a:off x="3834132" y="92710"/>
            <a:ext cx="6962141" cy="12618720"/>
          </a:xfrm>
          <a:prstGeom prst="rect">
            <a:avLst/>
          </a:prstGeom>
          <a:noFill/>
          <a:ln>
            <a:noFill/>
          </a:ln>
        </p:spPr>
        <p:txBody>
          <a:bodyPr spcFirstLastPara="1" wrap="square" lIns="91425" tIns="45700" rIns="91425" bIns="45700" anchor="t" anchorCtr="0">
            <a:normAutofit/>
          </a:bodyPr>
          <a:lstStyle>
            <a:lvl1pPr marL="640098" lvl="0" indent="-480074" algn="l">
              <a:lnSpc>
                <a:spcPct val="90000"/>
              </a:lnSpc>
              <a:spcBef>
                <a:spcPts val="1400"/>
              </a:spcBef>
              <a:spcAft>
                <a:spcPts val="0"/>
              </a:spcAft>
              <a:buClr>
                <a:schemeClr val="dk1"/>
              </a:buClr>
              <a:buSzPts val="1800"/>
              <a:buChar char="•"/>
              <a:defRPr/>
            </a:lvl1pPr>
            <a:lvl2pPr marL="1280197" lvl="1" indent="-480074" algn="l">
              <a:lnSpc>
                <a:spcPct val="90000"/>
              </a:lnSpc>
              <a:spcBef>
                <a:spcPts val="700"/>
              </a:spcBef>
              <a:spcAft>
                <a:spcPts val="0"/>
              </a:spcAft>
              <a:buClr>
                <a:schemeClr val="dk1"/>
              </a:buClr>
              <a:buSzPts val="1800"/>
              <a:buChar char="•"/>
              <a:defRPr/>
            </a:lvl2pPr>
            <a:lvl3pPr marL="1920295" lvl="2" indent="-480074" algn="l">
              <a:lnSpc>
                <a:spcPct val="90000"/>
              </a:lnSpc>
              <a:spcBef>
                <a:spcPts val="700"/>
              </a:spcBef>
              <a:spcAft>
                <a:spcPts val="0"/>
              </a:spcAft>
              <a:buClr>
                <a:schemeClr val="dk1"/>
              </a:buClr>
              <a:buSzPts val="1800"/>
              <a:buChar char="•"/>
              <a:defRPr/>
            </a:lvl3pPr>
            <a:lvl4pPr marL="2560393" lvl="3" indent="-480074" algn="l">
              <a:lnSpc>
                <a:spcPct val="90000"/>
              </a:lnSpc>
              <a:spcBef>
                <a:spcPts val="700"/>
              </a:spcBef>
              <a:spcAft>
                <a:spcPts val="0"/>
              </a:spcAft>
              <a:buClr>
                <a:schemeClr val="dk1"/>
              </a:buClr>
              <a:buSzPts val="1800"/>
              <a:buChar char="•"/>
              <a:defRPr/>
            </a:lvl4pPr>
            <a:lvl5pPr marL="3200491" lvl="4" indent="-480074" algn="l">
              <a:lnSpc>
                <a:spcPct val="90000"/>
              </a:lnSpc>
              <a:spcBef>
                <a:spcPts val="700"/>
              </a:spcBef>
              <a:spcAft>
                <a:spcPts val="0"/>
              </a:spcAft>
              <a:buClr>
                <a:schemeClr val="dk1"/>
              </a:buClr>
              <a:buSzPts val="1800"/>
              <a:buChar char="•"/>
              <a:defRPr/>
            </a:lvl5pPr>
            <a:lvl6pPr marL="3840590" lvl="5" indent="-480074" algn="l">
              <a:lnSpc>
                <a:spcPct val="90000"/>
              </a:lnSpc>
              <a:spcBef>
                <a:spcPts val="700"/>
              </a:spcBef>
              <a:spcAft>
                <a:spcPts val="0"/>
              </a:spcAft>
              <a:buClr>
                <a:schemeClr val="dk1"/>
              </a:buClr>
              <a:buSzPts val="1800"/>
              <a:buChar char="•"/>
              <a:defRPr/>
            </a:lvl6pPr>
            <a:lvl7pPr marL="4480688" lvl="6" indent="-480074" algn="l">
              <a:lnSpc>
                <a:spcPct val="90000"/>
              </a:lnSpc>
              <a:spcBef>
                <a:spcPts val="700"/>
              </a:spcBef>
              <a:spcAft>
                <a:spcPts val="0"/>
              </a:spcAft>
              <a:buClr>
                <a:schemeClr val="dk1"/>
              </a:buClr>
              <a:buSzPts val="1800"/>
              <a:buChar char="•"/>
              <a:defRPr/>
            </a:lvl7pPr>
            <a:lvl8pPr marL="5120786" lvl="7" indent="-480074" algn="l">
              <a:lnSpc>
                <a:spcPct val="90000"/>
              </a:lnSpc>
              <a:spcBef>
                <a:spcPts val="700"/>
              </a:spcBef>
              <a:spcAft>
                <a:spcPts val="0"/>
              </a:spcAft>
              <a:buClr>
                <a:schemeClr val="dk1"/>
              </a:buClr>
              <a:buSzPts val="1800"/>
              <a:buChar char="•"/>
              <a:defRPr/>
            </a:lvl8pPr>
            <a:lvl9pPr marL="5760885" lvl="8" indent="-480074" algn="l">
              <a:lnSpc>
                <a:spcPct val="90000"/>
              </a:lnSpc>
              <a:spcBef>
                <a:spcPts val="700"/>
              </a:spcBef>
              <a:spcAft>
                <a:spcPts val="0"/>
              </a:spcAft>
              <a:buClr>
                <a:schemeClr val="dk1"/>
              </a:buClr>
              <a:buSzPts val="1800"/>
              <a:buChar char="•"/>
              <a:defRPr/>
            </a:lvl9pPr>
          </a:lstStyle>
          <a:p>
            <a:endParaRPr/>
          </a:p>
        </p:txBody>
      </p:sp>
      <p:sp>
        <p:nvSpPr>
          <p:cNvPr id="71" name="Google Shape;71;p23"/>
          <p:cNvSpPr txBox="1">
            <a:spLocks noGrp="1"/>
          </p:cNvSpPr>
          <p:nvPr>
            <p:ph type="dt" idx="10"/>
          </p:nvPr>
        </p:nvSpPr>
        <p:spPr>
          <a:xfrm>
            <a:off x="1005840" y="10170162"/>
            <a:ext cx="3291840" cy="5842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23"/>
          <p:cNvSpPr txBox="1">
            <a:spLocks noGrp="1"/>
          </p:cNvSpPr>
          <p:nvPr>
            <p:ph type="ftr" idx="11"/>
          </p:nvPr>
        </p:nvSpPr>
        <p:spPr>
          <a:xfrm>
            <a:off x="4846320" y="10170162"/>
            <a:ext cx="4937760" cy="5842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23"/>
          <p:cNvSpPr txBox="1">
            <a:spLocks noGrp="1"/>
          </p:cNvSpPr>
          <p:nvPr>
            <p:ph type="sldNum" idx="12"/>
          </p:nvPr>
        </p:nvSpPr>
        <p:spPr>
          <a:xfrm>
            <a:off x="10332720" y="10170162"/>
            <a:ext cx="3291840" cy="5842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4"/>
          <p:cNvSpPr txBox="1">
            <a:spLocks noGrp="1"/>
          </p:cNvSpPr>
          <p:nvPr>
            <p:ph type="title"/>
          </p:nvPr>
        </p:nvSpPr>
        <p:spPr>
          <a:xfrm rot="5400000">
            <a:off x="7397750" y="3656331"/>
            <a:ext cx="9298941" cy="315468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4"/>
          <p:cNvSpPr txBox="1">
            <a:spLocks noGrp="1"/>
          </p:cNvSpPr>
          <p:nvPr>
            <p:ph type="body" idx="1"/>
          </p:nvPr>
        </p:nvSpPr>
        <p:spPr>
          <a:xfrm rot="5400000">
            <a:off x="996950" y="593091"/>
            <a:ext cx="9298941" cy="9281160"/>
          </a:xfrm>
          <a:prstGeom prst="rect">
            <a:avLst/>
          </a:prstGeom>
          <a:noFill/>
          <a:ln>
            <a:noFill/>
          </a:ln>
        </p:spPr>
        <p:txBody>
          <a:bodyPr spcFirstLastPara="1" wrap="square" lIns="91425" tIns="45700" rIns="91425" bIns="45700" anchor="t" anchorCtr="0">
            <a:normAutofit/>
          </a:bodyPr>
          <a:lstStyle>
            <a:lvl1pPr marL="640098" lvl="0" indent="-480074" algn="l">
              <a:lnSpc>
                <a:spcPct val="90000"/>
              </a:lnSpc>
              <a:spcBef>
                <a:spcPts val="1400"/>
              </a:spcBef>
              <a:spcAft>
                <a:spcPts val="0"/>
              </a:spcAft>
              <a:buClr>
                <a:schemeClr val="dk1"/>
              </a:buClr>
              <a:buSzPts val="1800"/>
              <a:buChar char="•"/>
              <a:defRPr/>
            </a:lvl1pPr>
            <a:lvl2pPr marL="1280197" lvl="1" indent="-480074" algn="l">
              <a:lnSpc>
                <a:spcPct val="90000"/>
              </a:lnSpc>
              <a:spcBef>
                <a:spcPts val="700"/>
              </a:spcBef>
              <a:spcAft>
                <a:spcPts val="0"/>
              </a:spcAft>
              <a:buClr>
                <a:schemeClr val="dk1"/>
              </a:buClr>
              <a:buSzPts val="1800"/>
              <a:buChar char="•"/>
              <a:defRPr/>
            </a:lvl2pPr>
            <a:lvl3pPr marL="1920295" lvl="2" indent="-480074" algn="l">
              <a:lnSpc>
                <a:spcPct val="90000"/>
              </a:lnSpc>
              <a:spcBef>
                <a:spcPts val="700"/>
              </a:spcBef>
              <a:spcAft>
                <a:spcPts val="0"/>
              </a:spcAft>
              <a:buClr>
                <a:schemeClr val="dk1"/>
              </a:buClr>
              <a:buSzPts val="1800"/>
              <a:buChar char="•"/>
              <a:defRPr/>
            </a:lvl3pPr>
            <a:lvl4pPr marL="2560393" lvl="3" indent="-480074" algn="l">
              <a:lnSpc>
                <a:spcPct val="90000"/>
              </a:lnSpc>
              <a:spcBef>
                <a:spcPts val="700"/>
              </a:spcBef>
              <a:spcAft>
                <a:spcPts val="0"/>
              </a:spcAft>
              <a:buClr>
                <a:schemeClr val="dk1"/>
              </a:buClr>
              <a:buSzPts val="1800"/>
              <a:buChar char="•"/>
              <a:defRPr/>
            </a:lvl4pPr>
            <a:lvl5pPr marL="3200491" lvl="4" indent="-480074" algn="l">
              <a:lnSpc>
                <a:spcPct val="90000"/>
              </a:lnSpc>
              <a:spcBef>
                <a:spcPts val="700"/>
              </a:spcBef>
              <a:spcAft>
                <a:spcPts val="0"/>
              </a:spcAft>
              <a:buClr>
                <a:schemeClr val="dk1"/>
              </a:buClr>
              <a:buSzPts val="1800"/>
              <a:buChar char="•"/>
              <a:defRPr/>
            </a:lvl5pPr>
            <a:lvl6pPr marL="3840590" lvl="5" indent="-480074" algn="l">
              <a:lnSpc>
                <a:spcPct val="90000"/>
              </a:lnSpc>
              <a:spcBef>
                <a:spcPts val="700"/>
              </a:spcBef>
              <a:spcAft>
                <a:spcPts val="0"/>
              </a:spcAft>
              <a:buClr>
                <a:schemeClr val="dk1"/>
              </a:buClr>
              <a:buSzPts val="1800"/>
              <a:buChar char="•"/>
              <a:defRPr/>
            </a:lvl6pPr>
            <a:lvl7pPr marL="4480688" lvl="6" indent="-480074" algn="l">
              <a:lnSpc>
                <a:spcPct val="90000"/>
              </a:lnSpc>
              <a:spcBef>
                <a:spcPts val="700"/>
              </a:spcBef>
              <a:spcAft>
                <a:spcPts val="0"/>
              </a:spcAft>
              <a:buClr>
                <a:schemeClr val="dk1"/>
              </a:buClr>
              <a:buSzPts val="1800"/>
              <a:buChar char="•"/>
              <a:defRPr/>
            </a:lvl7pPr>
            <a:lvl8pPr marL="5120786" lvl="7" indent="-480074" algn="l">
              <a:lnSpc>
                <a:spcPct val="90000"/>
              </a:lnSpc>
              <a:spcBef>
                <a:spcPts val="700"/>
              </a:spcBef>
              <a:spcAft>
                <a:spcPts val="0"/>
              </a:spcAft>
              <a:buClr>
                <a:schemeClr val="dk1"/>
              </a:buClr>
              <a:buSzPts val="1800"/>
              <a:buChar char="•"/>
              <a:defRPr/>
            </a:lvl8pPr>
            <a:lvl9pPr marL="5760885" lvl="8" indent="-480074" algn="l">
              <a:lnSpc>
                <a:spcPct val="90000"/>
              </a:lnSpc>
              <a:spcBef>
                <a:spcPts val="700"/>
              </a:spcBef>
              <a:spcAft>
                <a:spcPts val="0"/>
              </a:spcAft>
              <a:buClr>
                <a:schemeClr val="dk1"/>
              </a:buClr>
              <a:buSzPts val="1800"/>
              <a:buChar char="•"/>
              <a:defRPr/>
            </a:lvl9pPr>
          </a:lstStyle>
          <a:p>
            <a:endParaRPr/>
          </a:p>
        </p:txBody>
      </p:sp>
      <p:sp>
        <p:nvSpPr>
          <p:cNvPr id="77" name="Google Shape;77;p24"/>
          <p:cNvSpPr txBox="1">
            <a:spLocks noGrp="1"/>
          </p:cNvSpPr>
          <p:nvPr>
            <p:ph type="dt" idx="10"/>
          </p:nvPr>
        </p:nvSpPr>
        <p:spPr>
          <a:xfrm>
            <a:off x="1005840" y="10170162"/>
            <a:ext cx="3291840" cy="5842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4"/>
          <p:cNvSpPr txBox="1">
            <a:spLocks noGrp="1"/>
          </p:cNvSpPr>
          <p:nvPr>
            <p:ph type="ftr" idx="11"/>
          </p:nvPr>
        </p:nvSpPr>
        <p:spPr>
          <a:xfrm>
            <a:off x="4846320" y="10170162"/>
            <a:ext cx="4937760" cy="5842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4"/>
          <p:cNvSpPr txBox="1">
            <a:spLocks noGrp="1"/>
          </p:cNvSpPr>
          <p:nvPr>
            <p:ph type="sldNum" idx="12"/>
          </p:nvPr>
        </p:nvSpPr>
        <p:spPr>
          <a:xfrm>
            <a:off x="10332720" y="10170162"/>
            <a:ext cx="3291840" cy="5842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3"/>
        <p:cNvGrpSpPr/>
        <p:nvPr/>
      </p:nvGrpSpPr>
      <p:grpSpPr>
        <a:xfrm>
          <a:off x="0" y="0"/>
          <a:ext cx="0" cy="0"/>
          <a:chOff x="0" y="0"/>
          <a:chExt cx="0" cy="0"/>
        </a:xfrm>
      </p:grpSpPr>
      <p:sp>
        <p:nvSpPr>
          <p:cNvPr id="84" name="Google Shape;84;ge5c48d7ab6_0_467"/>
          <p:cNvSpPr txBox="1">
            <a:spLocks noGrp="1"/>
          </p:cNvSpPr>
          <p:nvPr>
            <p:ph type="title"/>
          </p:nvPr>
        </p:nvSpPr>
        <p:spPr>
          <a:xfrm>
            <a:off x="4571983" y="1144853"/>
            <a:ext cx="5485920" cy="1026720"/>
          </a:xfrm>
          <a:prstGeom prst="rect">
            <a:avLst/>
          </a:prstGeom>
          <a:noFill/>
          <a:ln>
            <a:noFill/>
          </a:ln>
        </p:spPr>
        <p:txBody>
          <a:bodyPr spcFirstLastPara="1" wrap="square" lIns="121900" tIns="121900" rIns="121900" bIns="121900" anchor="ctr" anchorCtr="0">
            <a:noAutofit/>
          </a:bodyPr>
          <a:lstStyle>
            <a:lvl1pPr lvl="0" algn="ctr">
              <a:lnSpc>
                <a:spcPct val="100000"/>
              </a:lnSpc>
              <a:spcBef>
                <a:spcPts val="0"/>
              </a:spcBef>
              <a:spcAft>
                <a:spcPts val="0"/>
              </a:spcAft>
              <a:buSzPts val="3700"/>
              <a:buNone/>
              <a:defRPr>
                <a:solidFill>
                  <a:schemeClr val="dk1"/>
                </a:solidFill>
              </a:defRPr>
            </a:lvl1pPr>
            <a:lvl2pPr lvl="1" algn="ctr">
              <a:lnSpc>
                <a:spcPct val="100000"/>
              </a:lnSpc>
              <a:spcBef>
                <a:spcPts val="0"/>
              </a:spcBef>
              <a:spcAft>
                <a:spcPts val="0"/>
              </a:spcAft>
              <a:buSzPts val="3700"/>
              <a:buNone/>
              <a:defRPr/>
            </a:lvl2pPr>
            <a:lvl3pPr lvl="2" algn="ctr">
              <a:lnSpc>
                <a:spcPct val="100000"/>
              </a:lnSpc>
              <a:spcBef>
                <a:spcPts val="0"/>
              </a:spcBef>
              <a:spcAft>
                <a:spcPts val="0"/>
              </a:spcAft>
              <a:buSzPts val="3700"/>
              <a:buNone/>
              <a:defRPr/>
            </a:lvl3pPr>
            <a:lvl4pPr lvl="3" algn="ctr">
              <a:lnSpc>
                <a:spcPct val="100000"/>
              </a:lnSpc>
              <a:spcBef>
                <a:spcPts val="0"/>
              </a:spcBef>
              <a:spcAft>
                <a:spcPts val="0"/>
              </a:spcAft>
              <a:buSzPts val="3700"/>
              <a:buNone/>
              <a:defRPr/>
            </a:lvl4pPr>
            <a:lvl5pPr lvl="4" algn="ctr">
              <a:lnSpc>
                <a:spcPct val="100000"/>
              </a:lnSpc>
              <a:spcBef>
                <a:spcPts val="0"/>
              </a:spcBef>
              <a:spcAft>
                <a:spcPts val="0"/>
              </a:spcAft>
              <a:buSzPts val="3700"/>
              <a:buNone/>
              <a:defRPr/>
            </a:lvl5pPr>
            <a:lvl6pPr lvl="5" algn="ctr">
              <a:lnSpc>
                <a:spcPct val="100000"/>
              </a:lnSpc>
              <a:spcBef>
                <a:spcPts val="0"/>
              </a:spcBef>
              <a:spcAft>
                <a:spcPts val="0"/>
              </a:spcAft>
              <a:buSzPts val="3700"/>
              <a:buNone/>
              <a:defRPr/>
            </a:lvl6pPr>
            <a:lvl7pPr lvl="6" algn="ctr">
              <a:lnSpc>
                <a:spcPct val="100000"/>
              </a:lnSpc>
              <a:spcBef>
                <a:spcPts val="0"/>
              </a:spcBef>
              <a:spcAft>
                <a:spcPts val="0"/>
              </a:spcAft>
              <a:buSzPts val="3700"/>
              <a:buNone/>
              <a:defRPr/>
            </a:lvl7pPr>
            <a:lvl8pPr lvl="7" algn="ctr">
              <a:lnSpc>
                <a:spcPct val="100000"/>
              </a:lnSpc>
              <a:spcBef>
                <a:spcPts val="0"/>
              </a:spcBef>
              <a:spcAft>
                <a:spcPts val="0"/>
              </a:spcAft>
              <a:buSzPts val="3700"/>
              <a:buNone/>
              <a:defRPr/>
            </a:lvl8pPr>
            <a:lvl9pPr lvl="8" algn="ctr">
              <a:lnSpc>
                <a:spcPct val="100000"/>
              </a:lnSpc>
              <a:spcBef>
                <a:spcPts val="0"/>
              </a:spcBef>
              <a:spcAft>
                <a:spcPts val="0"/>
              </a:spcAft>
              <a:buSzPts val="37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tatement">
  <p:cSld name="Statement">
    <p:spTree>
      <p:nvGrpSpPr>
        <p:cNvPr id="1" name="Shape 88"/>
        <p:cNvGrpSpPr/>
        <p:nvPr/>
      </p:nvGrpSpPr>
      <p:grpSpPr>
        <a:xfrm>
          <a:off x="0" y="0"/>
          <a:ext cx="0" cy="0"/>
          <a:chOff x="0" y="0"/>
          <a:chExt cx="0" cy="0"/>
        </a:xfrm>
      </p:grpSpPr>
      <p:sp>
        <p:nvSpPr>
          <p:cNvPr id="89" name="Google Shape;89;ge5c48d7ab6_0_464"/>
          <p:cNvSpPr txBox="1">
            <a:spLocks noGrp="1"/>
          </p:cNvSpPr>
          <p:nvPr>
            <p:ph type="body" idx="1"/>
          </p:nvPr>
        </p:nvSpPr>
        <p:spPr>
          <a:xfrm>
            <a:off x="723898" y="3936674"/>
            <a:ext cx="13182720" cy="3099360"/>
          </a:xfrm>
          <a:prstGeom prst="rect">
            <a:avLst/>
          </a:prstGeom>
          <a:noFill/>
          <a:ln>
            <a:noFill/>
          </a:ln>
        </p:spPr>
        <p:txBody>
          <a:bodyPr spcFirstLastPara="1" wrap="square" lIns="21175" tIns="21175" rIns="21175" bIns="21175" anchor="ctr" anchorCtr="0">
            <a:normAutofit/>
          </a:bodyPr>
          <a:lstStyle>
            <a:lvl1pPr marL="640098" lvl="0" indent="-320049" algn="ctr">
              <a:lnSpc>
                <a:spcPct val="80000"/>
              </a:lnSpc>
              <a:spcBef>
                <a:spcPts val="0"/>
              </a:spcBef>
              <a:spcAft>
                <a:spcPts val="0"/>
              </a:spcAft>
              <a:buClr>
                <a:srgbClr val="000000"/>
              </a:buClr>
              <a:buSzPts val="4800"/>
              <a:buFont typeface="Helvetica Neue"/>
              <a:buNone/>
              <a:defRPr sz="6720">
                <a:latin typeface="Helvetica Neue"/>
                <a:ea typeface="Helvetica Neue"/>
                <a:cs typeface="Helvetica Neue"/>
                <a:sym typeface="Helvetica Neue"/>
              </a:defRPr>
            </a:lvl1pPr>
            <a:lvl2pPr marL="1280197" lvl="1" indent="-320049" algn="ctr">
              <a:lnSpc>
                <a:spcPct val="80000"/>
              </a:lnSpc>
              <a:spcBef>
                <a:spcPts val="0"/>
              </a:spcBef>
              <a:spcAft>
                <a:spcPts val="0"/>
              </a:spcAft>
              <a:buClr>
                <a:srgbClr val="000000"/>
              </a:buClr>
              <a:buSzPts val="4800"/>
              <a:buFont typeface="Helvetica Neue"/>
              <a:buNone/>
              <a:defRPr sz="6720">
                <a:latin typeface="Helvetica Neue"/>
                <a:ea typeface="Helvetica Neue"/>
                <a:cs typeface="Helvetica Neue"/>
                <a:sym typeface="Helvetica Neue"/>
              </a:defRPr>
            </a:lvl2pPr>
            <a:lvl3pPr marL="1920295" lvl="2" indent="-320049" algn="ctr">
              <a:lnSpc>
                <a:spcPct val="80000"/>
              </a:lnSpc>
              <a:spcBef>
                <a:spcPts val="0"/>
              </a:spcBef>
              <a:spcAft>
                <a:spcPts val="0"/>
              </a:spcAft>
              <a:buClr>
                <a:srgbClr val="000000"/>
              </a:buClr>
              <a:buSzPts val="4800"/>
              <a:buFont typeface="Helvetica Neue"/>
              <a:buNone/>
              <a:defRPr sz="6720">
                <a:latin typeface="Helvetica Neue"/>
                <a:ea typeface="Helvetica Neue"/>
                <a:cs typeface="Helvetica Neue"/>
                <a:sym typeface="Helvetica Neue"/>
              </a:defRPr>
            </a:lvl3pPr>
            <a:lvl4pPr marL="2560393" lvl="3" indent="-320049" algn="ctr">
              <a:lnSpc>
                <a:spcPct val="80000"/>
              </a:lnSpc>
              <a:spcBef>
                <a:spcPts val="0"/>
              </a:spcBef>
              <a:spcAft>
                <a:spcPts val="0"/>
              </a:spcAft>
              <a:buClr>
                <a:srgbClr val="000000"/>
              </a:buClr>
              <a:buSzPts val="4800"/>
              <a:buFont typeface="Helvetica Neue"/>
              <a:buNone/>
              <a:defRPr sz="6720">
                <a:latin typeface="Helvetica Neue"/>
                <a:ea typeface="Helvetica Neue"/>
                <a:cs typeface="Helvetica Neue"/>
                <a:sym typeface="Helvetica Neue"/>
              </a:defRPr>
            </a:lvl4pPr>
            <a:lvl5pPr marL="3200491" lvl="4" indent="-320049" algn="ctr">
              <a:lnSpc>
                <a:spcPct val="80000"/>
              </a:lnSpc>
              <a:spcBef>
                <a:spcPts val="0"/>
              </a:spcBef>
              <a:spcAft>
                <a:spcPts val="0"/>
              </a:spcAft>
              <a:buClr>
                <a:srgbClr val="000000"/>
              </a:buClr>
              <a:buSzPts val="4800"/>
              <a:buFont typeface="Helvetica Neue"/>
              <a:buNone/>
              <a:defRPr sz="6720">
                <a:latin typeface="Helvetica Neue"/>
                <a:ea typeface="Helvetica Neue"/>
                <a:cs typeface="Helvetica Neue"/>
                <a:sym typeface="Helvetica Neue"/>
              </a:defRPr>
            </a:lvl5pPr>
            <a:lvl6pPr marL="3840590" lvl="5" indent="-400061" algn="l">
              <a:lnSpc>
                <a:spcPct val="90000"/>
              </a:lnSpc>
              <a:spcBef>
                <a:spcPts val="2660"/>
              </a:spcBef>
              <a:spcAft>
                <a:spcPts val="0"/>
              </a:spcAft>
              <a:buClr>
                <a:srgbClr val="000000"/>
              </a:buClr>
              <a:buSzPts val="900"/>
              <a:buChar char="•"/>
              <a:defRPr/>
            </a:lvl6pPr>
            <a:lvl7pPr marL="4480688" lvl="6" indent="-400061" algn="l">
              <a:lnSpc>
                <a:spcPct val="90000"/>
              </a:lnSpc>
              <a:spcBef>
                <a:spcPts val="2660"/>
              </a:spcBef>
              <a:spcAft>
                <a:spcPts val="0"/>
              </a:spcAft>
              <a:buClr>
                <a:srgbClr val="000000"/>
              </a:buClr>
              <a:buSzPts val="900"/>
              <a:buChar char="•"/>
              <a:defRPr/>
            </a:lvl7pPr>
            <a:lvl8pPr marL="5120786" lvl="7" indent="-400061" algn="l">
              <a:lnSpc>
                <a:spcPct val="90000"/>
              </a:lnSpc>
              <a:spcBef>
                <a:spcPts val="2660"/>
              </a:spcBef>
              <a:spcAft>
                <a:spcPts val="0"/>
              </a:spcAft>
              <a:buClr>
                <a:srgbClr val="000000"/>
              </a:buClr>
              <a:buSzPts val="900"/>
              <a:buChar char="•"/>
              <a:defRPr/>
            </a:lvl8pPr>
            <a:lvl9pPr marL="5760885" lvl="8" indent="-400061" algn="l">
              <a:lnSpc>
                <a:spcPct val="90000"/>
              </a:lnSpc>
              <a:spcBef>
                <a:spcPts val="2660"/>
              </a:spcBef>
              <a:spcAft>
                <a:spcPts val="0"/>
              </a:spcAft>
              <a:buClr>
                <a:srgbClr val="000000"/>
              </a:buClr>
              <a:buSzPts val="900"/>
              <a:buChar char="•"/>
              <a:defRPr/>
            </a:lvl9pPr>
          </a:lstStyle>
          <a:p>
            <a:endParaRPr/>
          </a:p>
        </p:txBody>
      </p:sp>
      <p:sp>
        <p:nvSpPr>
          <p:cNvPr id="90" name="Google Shape;90;ge5c48d7ab6_0_464"/>
          <p:cNvSpPr txBox="1">
            <a:spLocks noGrp="1"/>
          </p:cNvSpPr>
          <p:nvPr>
            <p:ph type="sldNum" idx="12"/>
          </p:nvPr>
        </p:nvSpPr>
        <p:spPr>
          <a:xfrm>
            <a:off x="7200902" y="10515124"/>
            <a:ext cx="220800" cy="215118"/>
          </a:xfrm>
          <a:prstGeom prst="rect">
            <a:avLst/>
          </a:prstGeom>
          <a:noFill/>
          <a:ln>
            <a:noFill/>
          </a:ln>
        </p:spPr>
        <p:txBody>
          <a:bodyPr spcFirstLastPara="1" wrap="square" lIns="21175" tIns="21175" rIns="21175" bIns="21175" anchor="b" anchorCtr="0">
            <a:spAutoFit/>
          </a:bodyPr>
          <a:lstStyle>
            <a:lvl1pPr marL="0" marR="0" lvl="0" indent="0" algn="ctr" rtl="0">
              <a:lnSpc>
                <a:spcPct val="100000"/>
              </a:lnSpc>
              <a:spcBef>
                <a:spcPts val="0"/>
              </a:spcBef>
              <a:spcAft>
                <a:spcPts val="0"/>
              </a:spcAft>
              <a:buClr>
                <a:srgbClr val="000000"/>
              </a:buClr>
              <a:buSzPts val="800"/>
              <a:buFont typeface="Helvetica Neue"/>
              <a:buNone/>
              <a:defRPr sz="1120" b="0" i="0" u="none" strike="noStrike" cap="none">
                <a:solidFill>
                  <a:srgbClr val="000000"/>
                </a:solidFill>
                <a:latin typeface="Helvetica Neue"/>
                <a:ea typeface="Helvetica Neue"/>
                <a:cs typeface="Helvetica Neue"/>
                <a:sym typeface="Helvetica Neue"/>
              </a:defRPr>
            </a:lvl1pPr>
            <a:lvl2pPr marL="0" marR="0" lvl="1" indent="0" algn="ctr" rtl="0">
              <a:lnSpc>
                <a:spcPct val="100000"/>
              </a:lnSpc>
              <a:spcBef>
                <a:spcPts val="0"/>
              </a:spcBef>
              <a:spcAft>
                <a:spcPts val="0"/>
              </a:spcAft>
              <a:buClr>
                <a:srgbClr val="000000"/>
              </a:buClr>
              <a:buSzPts val="800"/>
              <a:buFont typeface="Helvetica Neue"/>
              <a:buNone/>
              <a:defRPr sz="1120" b="0" i="0" u="none" strike="noStrike" cap="none">
                <a:solidFill>
                  <a:srgbClr val="000000"/>
                </a:solidFill>
                <a:latin typeface="Helvetica Neue"/>
                <a:ea typeface="Helvetica Neue"/>
                <a:cs typeface="Helvetica Neue"/>
                <a:sym typeface="Helvetica Neue"/>
              </a:defRPr>
            </a:lvl2pPr>
            <a:lvl3pPr marL="0" marR="0" lvl="2" indent="0" algn="ctr" rtl="0">
              <a:lnSpc>
                <a:spcPct val="100000"/>
              </a:lnSpc>
              <a:spcBef>
                <a:spcPts val="0"/>
              </a:spcBef>
              <a:spcAft>
                <a:spcPts val="0"/>
              </a:spcAft>
              <a:buClr>
                <a:srgbClr val="000000"/>
              </a:buClr>
              <a:buSzPts val="800"/>
              <a:buFont typeface="Helvetica Neue"/>
              <a:buNone/>
              <a:defRPr sz="1120" b="0" i="0" u="none" strike="noStrike" cap="none">
                <a:solidFill>
                  <a:srgbClr val="000000"/>
                </a:solidFill>
                <a:latin typeface="Helvetica Neue"/>
                <a:ea typeface="Helvetica Neue"/>
                <a:cs typeface="Helvetica Neue"/>
                <a:sym typeface="Helvetica Neue"/>
              </a:defRPr>
            </a:lvl3pPr>
            <a:lvl4pPr marL="0" marR="0" lvl="3" indent="0" algn="ctr" rtl="0">
              <a:lnSpc>
                <a:spcPct val="100000"/>
              </a:lnSpc>
              <a:spcBef>
                <a:spcPts val="0"/>
              </a:spcBef>
              <a:spcAft>
                <a:spcPts val="0"/>
              </a:spcAft>
              <a:buClr>
                <a:srgbClr val="000000"/>
              </a:buClr>
              <a:buSzPts val="800"/>
              <a:buFont typeface="Helvetica Neue"/>
              <a:buNone/>
              <a:defRPr sz="1120" b="0" i="0" u="none" strike="noStrike" cap="none">
                <a:solidFill>
                  <a:srgbClr val="000000"/>
                </a:solidFill>
                <a:latin typeface="Helvetica Neue"/>
                <a:ea typeface="Helvetica Neue"/>
                <a:cs typeface="Helvetica Neue"/>
                <a:sym typeface="Helvetica Neue"/>
              </a:defRPr>
            </a:lvl4pPr>
            <a:lvl5pPr marL="0" marR="0" lvl="4" indent="0" algn="ctr" rtl="0">
              <a:lnSpc>
                <a:spcPct val="100000"/>
              </a:lnSpc>
              <a:spcBef>
                <a:spcPts val="0"/>
              </a:spcBef>
              <a:spcAft>
                <a:spcPts val="0"/>
              </a:spcAft>
              <a:buClr>
                <a:srgbClr val="000000"/>
              </a:buClr>
              <a:buSzPts val="800"/>
              <a:buFont typeface="Helvetica Neue"/>
              <a:buNone/>
              <a:defRPr sz="1120" b="0" i="0" u="none" strike="noStrike" cap="none">
                <a:solidFill>
                  <a:srgbClr val="000000"/>
                </a:solidFill>
                <a:latin typeface="Helvetica Neue"/>
                <a:ea typeface="Helvetica Neue"/>
                <a:cs typeface="Helvetica Neue"/>
                <a:sym typeface="Helvetica Neue"/>
              </a:defRPr>
            </a:lvl5pPr>
            <a:lvl6pPr marL="0" marR="0" lvl="5" indent="0" algn="ctr" rtl="0">
              <a:lnSpc>
                <a:spcPct val="100000"/>
              </a:lnSpc>
              <a:spcBef>
                <a:spcPts val="0"/>
              </a:spcBef>
              <a:spcAft>
                <a:spcPts val="0"/>
              </a:spcAft>
              <a:buClr>
                <a:srgbClr val="000000"/>
              </a:buClr>
              <a:buSzPts val="800"/>
              <a:buFont typeface="Helvetica Neue"/>
              <a:buNone/>
              <a:defRPr sz="1120" b="0" i="0" u="none" strike="noStrike" cap="none">
                <a:solidFill>
                  <a:srgbClr val="000000"/>
                </a:solidFill>
                <a:latin typeface="Helvetica Neue"/>
                <a:ea typeface="Helvetica Neue"/>
                <a:cs typeface="Helvetica Neue"/>
                <a:sym typeface="Helvetica Neue"/>
              </a:defRPr>
            </a:lvl6pPr>
            <a:lvl7pPr marL="0" marR="0" lvl="6" indent="0" algn="ctr" rtl="0">
              <a:lnSpc>
                <a:spcPct val="100000"/>
              </a:lnSpc>
              <a:spcBef>
                <a:spcPts val="0"/>
              </a:spcBef>
              <a:spcAft>
                <a:spcPts val="0"/>
              </a:spcAft>
              <a:buClr>
                <a:srgbClr val="000000"/>
              </a:buClr>
              <a:buSzPts val="800"/>
              <a:buFont typeface="Helvetica Neue"/>
              <a:buNone/>
              <a:defRPr sz="1120" b="0" i="0" u="none" strike="noStrike" cap="none">
                <a:solidFill>
                  <a:srgbClr val="000000"/>
                </a:solidFill>
                <a:latin typeface="Helvetica Neue"/>
                <a:ea typeface="Helvetica Neue"/>
                <a:cs typeface="Helvetica Neue"/>
                <a:sym typeface="Helvetica Neue"/>
              </a:defRPr>
            </a:lvl7pPr>
            <a:lvl8pPr marL="0" marR="0" lvl="7" indent="0" algn="ctr" rtl="0">
              <a:lnSpc>
                <a:spcPct val="100000"/>
              </a:lnSpc>
              <a:spcBef>
                <a:spcPts val="0"/>
              </a:spcBef>
              <a:spcAft>
                <a:spcPts val="0"/>
              </a:spcAft>
              <a:buClr>
                <a:srgbClr val="000000"/>
              </a:buClr>
              <a:buSzPts val="800"/>
              <a:buFont typeface="Helvetica Neue"/>
              <a:buNone/>
              <a:defRPr sz="1120" b="0" i="0" u="none" strike="noStrike" cap="none">
                <a:solidFill>
                  <a:srgbClr val="000000"/>
                </a:solidFill>
                <a:latin typeface="Helvetica Neue"/>
                <a:ea typeface="Helvetica Neue"/>
                <a:cs typeface="Helvetica Neue"/>
                <a:sym typeface="Helvetica Neue"/>
              </a:defRPr>
            </a:lvl8pPr>
            <a:lvl9pPr marL="0" marR="0" lvl="8" indent="0" algn="ctr" rtl="0">
              <a:lnSpc>
                <a:spcPct val="100000"/>
              </a:lnSpc>
              <a:spcBef>
                <a:spcPts val="0"/>
              </a:spcBef>
              <a:spcAft>
                <a:spcPts val="0"/>
              </a:spcAft>
              <a:buClr>
                <a:srgbClr val="000000"/>
              </a:buClr>
              <a:buSzPts val="800"/>
              <a:buFont typeface="Helvetica Neue"/>
              <a:buNone/>
              <a:defRPr sz="1120" b="0" i="0" u="none" strike="noStrike" cap="none">
                <a:solidFill>
                  <a:srgbClr val="000000"/>
                </a:solidFill>
                <a:latin typeface="Helvetica Neue"/>
                <a:ea typeface="Helvetica Neue"/>
                <a:cs typeface="Helvetica Neue"/>
                <a:sym typeface="Helvetica Neue"/>
              </a:defRPr>
            </a:lvl9pPr>
          </a:lstStyle>
          <a:p>
            <a:fld id="{00000000-1234-1234-1234-123412341234}"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91"/>
        <p:cNvGrpSpPr/>
        <p:nvPr/>
      </p:nvGrpSpPr>
      <p:grpSpPr>
        <a:xfrm>
          <a:off x="0" y="0"/>
          <a:ext cx="0" cy="0"/>
          <a:chOff x="0" y="0"/>
          <a:chExt cx="0" cy="0"/>
        </a:xfrm>
      </p:grpSpPr>
      <p:sp>
        <p:nvSpPr>
          <p:cNvPr id="92" name="Google Shape;92;ge5c48d7ab6_0_469"/>
          <p:cNvSpPr txBox="1">
            <a:spLocks noGrp="1"/>
          </p:cNvSpPr>
          <p:nvPr>
            <p:ph type="title"/>
          </p:nvPr>
        </p:nvSpPr>
        <p:spPr>
          <a:xfrm>
            <a:off x="1375072" y="584200"/>
            <a:ext cx="12249600" cy="2121120"/>
          </a:xfrm>
          <a:prstGeom prst="rect">
            <a:avLst/>
          </a:prstGeom>
          <a:noFill/>
          <a:ln>
            <a:noFill/>
          </a:ln>
        </p:spPr>
        <p:txBody>
          <a:bodyPr spcFirstLastPara="1" wrap="square" lIns="121900" tIns="121900" rIns="121900" bIns="121900" anchor="ctr" anchorCtr="0">
            <a:no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a:endParaRPr/>
          </a:p>
        </p:txBody>
      </p:sp>
      <p:sp>
        <p:nvSpPr>
          <p:cNvPr id="93" name="Google Shape;93;ge5c48d7ab6_0_469"/>
          <p:cNvSpPr txBox="1">
            <a:spLocks noGrp="1"/>
          </p:cNvSpPr>
          <p:nvPr>
            <p:ph type="body" idx="1"/>
          </p:nvPr>
        </p:nvSpPr>
        <p:spPr>
          <a:xfrm>
            <a:off x="1375072" y="2921000"/>
            <a:ext cx="12249600" cy="6616800"/>
          </a:xfrm>
          <a:prstGeom prst="rect">
            <a:avLst/>
          </a:prstGeom>
          <a:noFill/>
          <a:ln>
            <a:noFill/>
          </a:ln>
        </p:spPr>
        <p:txBody>
          <a:bodyPr spcFirstLastPara="1" wrap="square" lIns="121900" tIns="121900" rIns="121900" bIns="121900" anchor="t" anchorCtr="0">
            <a:noAutofit/>
          </a:bodyPr>
          <a:lstStyle>
            <a:lvl1pPr marL="640098" lvl="0" indent="-533415" algn="l">
              <a:lnSpc>
                <a:spcPct val="115000"/>
              </a:lnSpc>
              <a:spcBef>
                <a:spcPts val="0"/>
              </a:spcBef>
              <a:spcAft>
                <a:spcPts val="0"/>
              </a:spcAft>
              <a:buSzPts val="2400"/>
              <a:buChar char="●"/>
              <a:defRPr/>
            </a:lvl1pPr>
            <a:lvl2pPr marL="1280197" lvl="1" indent="-488964" algn="l">
              <a:lnSpc>
                <a:spcPct val="115000"/>
              </a:lnSpc>
              <a:spcBef>
                <a:spcPts val="2940"/>
              </a:spcBef>
              <a:spcAft>
                <a:spcPts val="0"/>
              </a:spcAft>
              <a:buSzPts val="1900"/>
              <a:buChar char="○"/>
              <a:defRPr/>
            </a:lvl2pPr>
            <a:lvl3pPr marL="1920295" lvl="2" indent="-488964" algn="l">
              <a:lnSpc>
                <a:spcPct val="115000"/>
              </a:lnSpc>
              <a:spcBef>
                <a:spcPts val="2940"/>
              </a:spcBef>
              <a:spcAft>
                <a:spcPts val="0"/>
              </a:spcAft>
              <a:buSzPts val="1900"/>
              <a:buChar char="■"/>
              <a:defRPr/>
            </a:lvl3pPr>
            <a:lvl4pPr marL="2560393" lvl="3" indent="-488964" algn="l">
              <a:lnSpc>
                <a:spcPct val="115000"/>
              </a:lnSpc>
              <a:spcBef>
                <a:spcPts val="2940"/>
              </a:spcBef>
              <a:spcAft>
                <a:spcPts val="0"/>
              </a:spcAft>
              <a:buSzPts val="1900"/>
              <a:buChar char="●"/>
              <a:defRPr/>
            </a:lvl4pPr>
            <a:lvl5pPr marL="3200491" lvl="4" indent="-488964" algn="l">
              <a:lnSpc>
                <a:spcPct val="115000"/>
              </a:lnSpc>
              <a:spcBef>
                <a:spcPts val="2940"/>
              </a:spcBef>
              <a:spcAft>
                <a:spcPts val="0"/>
              </a:spcAft>
              <a:buSzPts val="1900"/>
              <a:buChar char="○"/>
              <a:defRPr/>
            </a:lvl5pPr>
            <a:lvl6pPr marL="3840590" lvl="5" indent="-488964" algn="l">
              <a:lnSpc>
                <a:spcPct val="115000"/>
              </a:lnSpc>
              <a:spcBef>
                <a:spcPts val="2940"/>
              </a:spcBef>
              <a:spcAft>
                <a:spcPts val="0"/>
              </a:spcAft>
              <a:buSzPts val="1900"/>
              <a:buChar char="■"/>
              <a:defRPr/>
            </a:lvl6pPr>
            <a:lvl7pPr marL="4480688" lvl="6" indent="-488964" algn="l">
              <a:lnSpc>
                <a:spcPct val="115000"/>
              </a:lnSpc>
              <a:spcBef>
                <a:spcPts val="2940"/>
              </a:spcBef>
              <a:spcAft>
                <a:spcPts val="0"/>
              </a:spcAft>
              <a:buSzPts val="1900"/>
              <a:buChar char="●"/>
              <a:defRPr/>
            </a:lvl7pPr>
            <a:lvl8pPr marL="5120786" lvl="7" indent="-488964" algn="l">
              <a:lnSpc>
                <a:spcPct val="115000"/>
              </a:lnSpc>
              <a:spcBef>
                <a:spcPts val="2940"/>
              </a:spcBef>
              <a:spcAft>
                <a:spcPts val="0"/>
              </a:spcAft>
              <a:buSzPts val="1900"/>
              <a:buChar char="○"/>
              <a:defRPr/>
            </a:lvl8pPr>
            <a:lvl9pPr marL="5760885" lvl="8" indent="-488964" algn="l">
              <a:lnSpc>
                <a:spcPct val="115000"/>
              </a:lnSpc>
              <a:spcBef>
                <a:spcPts val="2940"/>
              </a:spcBef>
              <a:spcAft>
                <a:spcPts val="2940"/>
              </a:spcAft>
              <a:buSzPts val="1900"/>
              <a:buChar char="■"/>
              <a:defRPr/>
            </a:lvl9pPr>
          </a:lstStyle>
          <a:p>
            <a:endParaRPr/>
          </a:p>
        </p:txBody>
      </p:sp>
      <p:pic>
        <p:nvPicPr>
          <p:cNvPr id="94" name="Google Shape;94;ge5c48d7ab6_0_469"/>
          <p:cNvPicPr preferRelativeResize="0"/>
          <p:nvPr/>
        </p:nvPicPr>
        <p:blipFill rotWithShape="1">
          <a:blip r:embed="rId2">
            <a:alphaModFix/>
          </a:blip>
          <a:srcRect/>
          <a:stretch/>
        </p:blipFill>
        <p:spPr>
          <a:xfrm>
            <a:off x="12100762" y="9538073"/>
            <a:ext cx="1573088" cy="1149378"/>
          </a:xfrm>
          <a:prstGeom prst="rect">
            <a:avLst/>
          </a:prstGeom>
          <a:noFill/>
          <a:ln>
            <a:noFill/>
          </a:ln>
        </p:spPr>
      </p:pic>
      <p:pic>
        <p:nvPicPr>
          <p:cNvPr id="95" name="Google Shape;95;ge5c48d7ab6_0_469"/>
          <p:cNvPicPr preferRelativeResize="0"/>
          <p:nvPr/>
        </p:nvPicPr>
        <p:blipFill rotWithShape="1">
          <a:blip r:embed="rId3">
            <a:alphaModFix/>
          </a:blip>
          <a:srcRect r="4451"/>
          <a:stretch/>
        </p:blipFill>
        <p:spPr>
          <a:xfrm>
            <a:off x="4" y="0"/>
            <a:ext cx="801167" cy="10972800"/>
          </a:xfrm>
          <a:prstGeom prst="rect">
            <a:avLst/>
          </a:prstGeom>
          <a:noFill/>
          <a:ln>
            <a:noFill/>
          </a:ln>
        </p:spPr>
      </p:pic>
      <p:grpSp>
        <p:nvGrpSpPr>
          <p:cNvPr id="96" name="Google Shape;96;ge5c48d7ab6_0_469"/>
          <p:cNvGrpSpPr/>
          <p:nvPr/>
        </p:nvGrpSpPr>
        <p:grpSpPr>
          <a:xfrm>
            <a:off x="801196" y="10101996"/>
            <a:ext cx="10222390" cy="72963"/>
            <a:chOff x="667640" y="6313698"/>
            <a:chExt cx="7276757" cy="45602"/>
          </a:xfrm>
        </p:grpSpPr>
        <p:sp>
          <p:nvSpPr>
            <p:cNvPr id="97" name="Google Shape;97;ge5c48d7ab6_0_469"/>
            <p:cNvSpPr/>
            <p:nvPr/>
          </p:nvSpPr>
          <p:spPr>
            <a:xfrm rot="10800000" flipH="1">
              <a:off x="667640" y="6313700"/>
              <a:ext cx="3326400" cy="45600"/>
            </a:xfrm>
            <a:prstGeom prst="rect">
              <a:avLst/>
            </a:prstGeom>
            <a:solidFill>
              <a:srgbClr val="006436"/>
            </a:solidFill>
            <a:ln>
              <a:noFill/>
            </a:ln>
          </p:spPr>
          <p:txBody>
            <a:bodyPr spcFirstLastPara="1" wrap="square" lIns="121900" tIns="60925" rIns="121900" bIns="609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960" b="0" i="0" u="none" strike="noStrike" cap="none">
                <a:solidFill>
                  <a:schemeClr val="lt1"/>
                </a:solidFill>
                <a:latin typeface="Arial"/>
                <a:ea typeface="Arial"/>
                <a:cs typeface="Arial"/>
                <a:sym typeface="Arial"/>
              </a:endParaRPr>
            </a:p>
          </p:txBody>
        </p:sp>
        <p:sp>
          <p:nvSpPr>
            <p:cNvPr id="98" name="Google Shape;98;ge5c48d7ab6_0_469"/>
            <p:cNvSpPr/>
            <p:nvPr/>
          </p:nvSpPr>
          <p:spPr>
            <a:xfrm rot="10800000" flipH="1">
              <a:off x="3994121" y="6313698"/>
              <a:ext cx="1899900" cy="45600"/>
            </a:xfrm>
            <a:prstGeom prst="rect">
              <a:avLst/>
            </a:prstGeom>
            <a:solidFill>
              <a:srgbClr val="007E67"/>
            </a:solidFill>
            <a:ln>
              <a:noFill/>
            </a:ln>
          </p:spPr>
          <p:txBody>
            <a:bodyPr spcFirstLastPara="1" wrap="square" lIns="121900" tIns="60925" rIns="121900" bIns="609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960" b="0" i="0" u="none" strike="noStrike" cap="none">
                <a:solidFill>
                  <a:schemeClr val="lt1"/>
                </a:solidFill>
                <a:latin typeface="Arial"/>
                <a:ea typeface="Arial"/>
                <a:cs typeface="Arial"/>
                <a:sym typeface="Arial"/>
              </a:endParaRPr>
            </a:p>
          </p:txBody>
        </p:sp>
        <p:sp>
          <p:nvSpPr>
            <p:cNvPr id="99" name="Google Shape;99;ge5c48d7ab6_0_469"/>
            <p:cNvSpPr/>
            <p:nvPr/>
          </p:nvSpPr>
          <p:spPr>
            <a:xfrm rot="10800000" flipH="1">
              <a:off x="5893961" y="6313698"/>
              <a:ext cx="1211400" cy="45600"/>
            </a:xfrm>
            <a:prstGeom prst="rect">
              <a:avLst/>
            </a:prstGeom>
            <a:solidFill>
              <a:srgbClr val="00A9A1"/>
            </a:solidFill>
            <a:ln>
              <a:noFill/>
            </a:ln>
          </p:spPr>
          <p:txBody>
            <a:bodyPr spcFirstLastPara="1" wrap="square" lIns="121900" tIns="60925" rIns="121900" bIns="609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960" b="0" i="0" u="none" strike="noStrike" cap="none">
                <a:solidFill>
                  <a:schemeClr val="lt1"/>
                </a:solidFill>
                <a:latin typeface="Arial"/>
                <a:ea typeface="Arial"/>
                <a:cs typeface="Arial"/>
                <a:sym typeface="Arial"/>
              </a:endParaRPr>
            </a:p>
          </p:txBody>
        </p:sp>
        <p:sp>
          <p:nvSpPr>
            <p:cNvPr id="100" name="Google Shape;100;ge5c48d7ab6_0_469"/>
            <p:cNvSpPr/>
            <p:nvPr/>
          </p:nvSpPr>
          <p:spPr>
            <a:xfrm rot="10800000" flipH="1">
              <a:off x="7105297" y="6313699"/>
              <a:ext cx="839100" cy="45600"/>
            </a:xfrm>
            <a:prstGeom prst="rect">
              <a:avLst/>
            </a:prstGeom>
            <a:solidFill>
              <a:srgbClr val="1186CA"/>
            </a:solidFill>
            <a:ln>
              <a:noFill/>
            </a:ln>
          </p:spPr>
          <p:txBody>
            <a:bodyPr spcFirstLastPara="1" wrap="square" lIns="121900" tIns="60925" rIns="121900" bIns="609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960" b="0" i="0" u="none" strike="noStrike" cap="none">
                <a:solidFill>
                  <a:schemeClr val="lt1"/>
                </a:solidFill>
                <a:latin typeface="Arial"/>
                <a:ea typeface="Arial"/>
                <a:cs typeface="Arial"/>
                <a:sym typeface="Arial"/>
              </a:endParaRPr>
            </a:p>
          </p:txBody>
        </p:sp>
      </p:grpSp>
      <p:sp>
        <p:nvSpPr>
          <p:cNvPr id="101" name="Google Shape;101;ge5c48d7ab6_0_469"/>
          <p:cNvSpPr txBox="1"/>
          <p:nvPr/>
        </p:nvSpPr>
        <p:spPr>
          <a:xfrm>
            <a:off x="600001" y="10239774"/>
            <a:ext cx="10533120" cy="1077119"/>
          </a:xfrm>
          <a:prstGeom prst="rect">
            <a:avLst/>
          </a:prstGeom>
          <a:noFill/>
          <a:ln>
            <a:noFill/>
          </a:ln>
        </p:spPr>
        <p:txBody>
          <a:bodyPr spcFirstLastPara="1" wrap="square" lIns="170660" tIns="85295" rIns="170660" bIns="85295" anchor="t" anchorCtr="0">
            <a:spAutoFit/>
          </a:bodyPr>
          <a:lstStyle/>
          <a:p>
            <a:pPr marL="0" marR="0" lvl="0" indent="0" algn="r" rtl="0">
              <a:lnSpc>
                <a:spcPct val="100000"/>
              </a:lnSpc>
              <a:spcBef>
                <a:spcPts val="0"/>
              </a:spcBef>
              <a:spcAft>
                <a:spcPts val="0"/>
              </a:spcAft>
              <a:buClr>
                <a:srgbClr val="2C2C2C"/>
              </a:buClr>
              <a:buSzPts val="1400"/>
              <a:buFont typeface="Arial"/>
              <a:buNone/>
            </a:pPr>
            <a:r>
              <a:rPr lang="en-US" sz="1960" b="1" i="1" u="none" strike="noStrike" cap="none">
                <a:solidFill>
                  <a:srgbClr val="2C2C2C"/>
                </a:solidFill>
                <a:latin typeface="Arial"/>
                <a:ea typeface="Arial"/>
                <a:cs typeface="Arial"/>
                <a:sym typeface="Arial"/>
              </a:rPr>
              <a:t>Richard Woods, Georgia’s School Superintendent</a:t>
            </a:r>
            <a:r>
              <a:rPr lang="en-US" sz="1960" b="1" i="0" u="none" strike="noStrike" cap="none">
                <a:solidFill>
                  <a:srgbClr val="2C2C2C"/>
                </a:solidFill>
                <a:latin typeface="Arial"/>
                <a:ea typeface="Arial"/>
                <a:cs typeface="Arial"/>
                <a:sym typeface="Arial"/>
              </a:rPr>
              <a:t> </a:t>
            </a:r>
            <a:r>
              <a:rPr lang="en-US" sz="1960" b="1" i="0" u="none" strike="noStrike" cap="none">
                <a:solidFill>
                  <a:srgbClr val="1186CA"/>
                </a:solidFill>
                <a:latin typeface="Arial"/>
                <a:ea typeface="Arial"/>
                <a:cs typeface="Arial"/>
                <a:sym typeface="Arial"/>
              </a:rPr>
              <a:t>|</a:t>
            </a:r>
            <a:r>
              <a:rPr lang="en-US" sz="1960" b="1" i="0" u="none" strike="noStrike" cap="none">
                <a:solidFill>
                  <a:srgbClr val="2C2C2C"/>
                </a:solidFill>
                <a:latin typeface="Arial"/>
                <a:ea typeface="Arial"/>
                <a:cs typeface="Arial"/>
                <a:sym typeface="Arial"/>
              </a:rPr>
              <a:t> Georgia Department of Education </a:t>
            </a:r>
            <a:r>
              <a:rPr lang="en-US" sz="1960" b="1" i="0" u="none" strike="noStrike" cap="none">
                <a:solidFill>
                  <a:srgbClr val="1186CA"/>
                </a:solidFill>
                <a:latin typeface="Arial"/>
                <a:ea typeface="Arial"/>
                <a:cs typeface="Arial"/>
                <a:sym typeface="Arial"/>
              </a:rPr>
              <a:t>|</a:t>
            </a:r>
            <a:r>
              <a:rPr lang="en-US" sz="1960" b="1" i="0" u="none" strike="noStrike" cap="none">
                <a:solidFill>
                  <a:srgbClr val="2C2C2C"/>
                </a:solidFill>
                <a:latin typeface="Arial"/>
                <a:ea typeface="Arial"/>
                <a:cs typeface="Arial"/>
                <a:sym typeface="Arial"/>
              </a:rPr>
              <a:t> </a:t>
            </a:r>
            <a:r>
              <a:rPr lang="en-US" sz="1960" b="1" i="1" u="none" strike="noStrike" cap="none">
                <a:solidFill>
                  <a:srgbClr val="2C2C2C"/>
                </a:solidFill>
                <a:latin typeface="Arial"/>
                <a:ea typeface="Arial"/>
                <a:cs typeface="Arial"/>
                <a:sym typeface="Arial"/>
              </a:rPr>
              <a:t>Educating Georgia’s Future </a:t>
            </a:r>
            <a:endParaRPr sz="266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400"/>
              <a:buFont typeface="Arial"/>
              <a:buNone/>
            </a:pPr>
            <a:endParaRPr sz="196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02"/>
        <p:cNvGrpSpPr/>
        <p:nvPr/>
      </p:nvGrpSpPr>
      <p:grpSpPr>
        <a:xfrm>
          <a:off x="0" y="0"/>
          <a:ext cx="0" cy="0"/>
          <a:chOff x="0" y="0"/>
          <a:chExt cx="0" cy="0"/>
        </a:xfrm>
      </p:grpSpPr>
      <p:sp>
        <p:nvSpPr>
          <p:cNvPr id="103" name="Google Shape;103;ge5c48d7ab6_0_480"/>
          <p:cNvSpPr txBox="1">
            <a:spLocks noGrp="1"/>
          </p:cNvSpPr>
          <p:nvPr>
            <p:ph type="title"/>
          </p:nvPr>
        </p:nvSpPr>
        <p:spPr>
          <a:xfrm>
            <a:off x="1222289" y="584200"/>
            <a:ext cx="12402720" cy="2121120"/>
          </a:xfrm>
          <a:prstGeom prst="rect">
            <a:avLst/>
          </a:prstGeom>
          <a:noFill/>
          <a:ln>
            <a:noFill/>
          </a:ln>
        </p:spPr>
        <p:txBody>
          <a:bodyPr spcFirstLastPara="1" wrap="square" lIns="121900" tIns="121900" rIns="121900" bIns="121900" anchor="ctr" anchorCtr="0">
            <a:no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a:endParaRPr/>
          </a:p>
        </p:txBody>
      </p:sp>
      <p:sp>
        <p:nvSpPr>
          <p:cNvPr id="104" name="Google Shape;104;ge5c48d7ab6_0_480"/>
          <p:cNvSpPr txBox="1">
            <a:spLocks noGrp="1"/>
          </p:cNvSpPr>
          <p:nvPr>
            <p:ph type="body" idx="1"/>
          </p:nvPr>
        </p:nvSpPr>
        <p:spPr>
          <a:xfrm>
            <a:off x="1222289" y="2921000"/>
            <a:ext cx="5879520" cy="6616800"/>
          </a:xfrm>
          <a:prstGeom prst="rect">
            <a:avLst/>
          </a:prstGeom>
          <a:noFill/>
          <a:ln>
            <a:noFill/>
          </a:ln>
        </p:spPr>
        <p:txBody>
          <a:bodyPr spcFirstLastPara="1" wrap="square" lIns="121900" tIns="121900" rIns="121900" bIns="121900" anchor="t" anchorCtr="0">
            <a:noAutofit/>
          </a:bodyPr>
          <a:lstStyle>
            <a:lvl1pPr marL="640098" lvl="0" indent="-533415" algn="l">
              <a:lnSpc>
                <a:spcPct val="115000"/>
              </a:lnSpc>
              <a:spcBef>
                <a:spcPts val="0"/>
              </a:spcBef>
              <a:spcAft>
                <a:spcPts val="0"/>
              </a:spcAft>
              <a:buSzPts val="2400"/>
              <a:buChar char="●"/>
              <a:defRPr/>
            </a:lvl1pPr>
            <a:lvl2pPr marL="1280197" lvl="1" indent="-488964" algn="l">
              <a:lnSpc>
                <a:spcPct val="115000"/>
              </a:lnSpc>
              <a:spcBef>
                <a:spcPts val="2940"/>
              </a:spcBef>
              <a:spcAft>
                <a:spcPts val="0"/>
              </a:spcAft>
              <a:buSzPts val="1900"/>
              <a:buChar char="○"/>
              <a:defRPr/>
            </a:lvl2pPr>
            <a:lvl3pPr marL="1920295" lvl="2" indent="-488964" algn="l">
              <a:lnSpc>
                <a:spcPct val="115000"/>
              </a:lnSpc>
              <a:spcBef>
                <a:spcPts val="2940"/>
              </a:spcBef>
              <a:spcAft>
                <a:spcPts val="0"/>
              </a:spcAft>
              <a:buSzPts val="1900"/>
              <a:buChar char="■"/>
              <a:defRPr/>
            </a:lvl3pPr>
            <a:lvl4pPr marL="2560393" lvl="3" indent="-488964" algn="l">
              <a:lnSpc>
                <a:spcPct val="115000"/>
              </a:lnSpc>
              <a:spcBef>
                <a:spcPts val="2940"/>
              </a:spcBef>
              <a:spcAft>
                <a:spcPts val="0"/>
              </a:spcAft>
              <a:buSzPts val="1900"/>
              <a:buChar char="●"/>
              <a:defRPr/>
            </a:lvl4pPr>
            <a:lvl5pPr marL="3200491" lvl="4" indent="-488964" algn="l">
              <a:lnSpc>
                <a:spcPct val="115000"/>
              </a:lnSpc>
              <a:spcBef>
                <a:spcPts val="2940"/>
              </a:spcBef>
              <a:spcAft>
                <a:spcPts val="0"/>
              </a:spcAft>
              <a:buSzPts val="1900"/>
              <a:buChar char="○"/>
              <a:defRPr/>
            </a:lvl5pPr>
            <a:lvl6pPr marL="3840590" lvl="5" indent="-488964" algn="l">
              <a:lnSpc>
                <a:spcPct val="115000"/>
              </a:lnSpc>
              <a:spcBef>
                <a:spcPts val="2940"/>
              </a:spcBef>
              <a:spcAft>
                <a:spcPts val="0"/>
              </a:spcAft>
              <a:buSzPts val="1900"/>
              <a:buChar char="■"/>
              <a:defRPr/>
            </a:lvl6pPr>
            <a:lvl7pPr marL="4480688" lvl="6" indent="-488964" algn="l">
              <a:lnSpc>
                <a:spcPct val="115000"/>
              </a:lnSpc>
              <a:spcBef>
                <a:spcPts val="2940"/>
              </a:spcBef>
              <a:spcAft>
                <a:spcPts val="0"/>
              </a:spcAft>
              <a:buSzPts val="1900"/>
              <a:buChar char="●"/>
              <a:defRPr/>
            </a:lvl7pPr>
            <a:lvl8pPr marL="5120786" lvl="7" indent="-488964" algn="l">
              <a:lnSpc>
                <a:spcPct val="115000"/>
              </a:lnSpc>
              <a:spcBef>
                <a:spcPts val="2940"/>
              </a:spcBef>
              <a:spcAft>
                <a:spcPts val="0"/>
              </a:spcAft>
              <a:buSzPts val="1900"/>
              <a:buChar char="○"/>
              <a:defRPr/>
            </a:lvl8pPr>
            <a:lvl9pPr marL="5760885" lvl="8" indent="-488964" algn="l">
              <a:lnSpc>
                <a:spcPct val="115000"/>
              </a:lnSpc>
              <a:spcBef>
                <a:spcPts val="2940"/>
              </a:spcBef>
              <a:spcAft>
                <a:spcPts val="2940"/>
              </a:spcAft>
              <a:buSzPts val="1900"/>
              <a:buChar char="■"/>
              <a:defRPr/>
            </a:lvl9pPr>
          </a:lstStyle>
          <a:p>
            <a:endParaRPr/>
          </a:p>
        </p:txBody>
      </p:sp>
      <p:sp>
        <p:nvSpPr>
          <p:cNvPr id="105" name="Google Shape;105;ge5c48d7ab6_0_480"/>
          <p:cNvSpPr txBox="1">
            <a:spLocks noGrp="1"/>
          </p:cNvSpPr>
          <p:nvPr>
            <p:ph type="body" idx="2"/>
          </p:nvPr>
        </p:nvSpPr>
        <p:spPr>
          <a:xfrm>
            <a:off x="7315200" y="2921000"/>
            <a:ext cx="6309120" cy="6616800"/>
          </a:xfrm>
          <a:prstGeom prst="rect">
            <a:avLst/>
          </a:prstGeom>
          <a:noFill/>
          <a:ln>
            <a:noFill/>
          </a:ln>
        </p:spPr>
        <p:txBody>
          <a:bodyPr spcFirstLastPara="1" wrap="square" lIns="121900" tIns="121900" rIns="121900" bIns="121900" anchor="t" anchorCtr="0">
            <a:noAutofit/>
          </a:bodyPr>
          <a:lstStyle>
            <a:lvl1pPr marL="640098" lvl="0" indent="-533415" algn="l">
              <a:lnSpc>
                <a:spcPct val="115000"/>
              </a:lnSpc>
              <a:spcBef>
                <a:spcPts val="0"/>
              </a:spcBef>
              <a:spcAft>
                <a:spcPts val="0"/>
              </a:spcAft>
              <a:buSzPts val="2400"/>
              <a:buChar char="●"/>
              <a:defRPr/>
            </a:lvl1pPr>
            <a:lvl2pPr marL="1280197" lvl="1" indent="-488964" algn="l">
              <a:lnSpc>
                <a:spcPct val="115000"/>
              </a:lnSpc>
              <a:spcBef>
                <a:spcPts val="2940"/>
              </a:spcBef>
              <a:spcAft>
                <a:spcPts val="0"/>
              </a:spcAft>
              <a:buSzPts val="1900"/>
              <a:buChar char="○"/>
              <a:defRPr/>
            </a:lvl2pPr>
            <a:lvl3pPr marL="1920295" lvl="2" indent="-488964" algn="l">
              <a:lnSpc>
                <a:spcPct val="115000"/>
              </a:lnSpc>
              <a:spcBef>
                <a:spcPts val="2940"/>
              </a:spcBef>
              <a:spcAft>
                <a:spcPts val="0"/>
              </a:spcAft>
              <a:buSzPts val="1900"/>
              <a:buChar char="■"/>
              <a:defRPr/>
            </a:lvl3pPr>
            <a:lvl4pPr marL="2560393" lvl="3" indent="-488964" algn="l">
              <a:lnSpc>
                <a:spcPct val="115000"/>
              </a:lnSpc>
              <a:spcBef>
                <a:spcPts val="2940"/>
              </a:spcBef>
              <a:spcAft>
                <a:spcPts val="0"/>
              </a:spcAft>
              <a:buSzPts val="1900"/>
              <a:buChar char="●"/>
              <a:defRPr/>
            </a:lvl4pPr>
            <a:lvl5pPr marL="3200491" lvl="4" indent="-488964" algn="l">
              <a:lnSpc>
                <a:spcPct val="115000"/>
              </a:lnSpc>
              <a:spcBef>
                <a:spcPts val="2940"/>
              </a:spcBef>
              <a:spcAft>
                <a:spcPts val="0"/>
              </a:spcAft>
              <a:buSzPts val="1900"/>
              <a:buChar char="○"/>
              <a:defRPr/>
            </a:lvl5pPr>
            <a:lvl6pPr marL="3840590" lvl="5" indent="-488964" algn="l">
              <a:lnSpc>
                <a:spcPct val="115000"/>
              </a:lnSpc>
              <a:spcBef>
                <a:spcPts val="2940"/>
              </a:spcBef>
              <a:spcAft>
                <a:spcPts val="0"/>
              </a:spcAft>
              <a:buSzPts val="1900"/>
              <a:buChar char="■"/>
              <a:defRPr/>
            </a:lvl6pPr>
            <a:lvl7pPr marL="4480688" lvl="6" indent="-488964" algn="l">
              <a:lnSpc>
                <a:spcPct val="115000"/>
              </a:lnSpc>
              <a:spcBef>
                <a:spcPts val="2940"/>
              </a:spcBef>
              <a:spcAft>
                <a:spcPts val="0"/>
              </a:spcAft>
              <a:buSzPts val="1900"/>
              <a:buChar char="●"/>
              <a:defRPr/>
            </a:lvl7pPr>
            <a:lvl8pPr marL="5120786" lvl="7" indent="-488964" algn="l">
              <a:lnSpc>
                <a:spcPct val="115000"/>
              </a:lnSpc>
              <a:spcBef>
                <a:spcPts val="2940"/>
              </a:spcBef>
              <a:spcAft>
                <a:spcPts val="0"/>
              </a:spcAft>
              <a:buSzPts val="1900"/>
              <a:buChar char="○"/>
              <a:defRPr/>
            </a:lvl8pPr>
            <a:lvl9pPr marL="5760885" lvl="8" indent="-488964" algn="l">
              <a:lnSpc>
                <a:spcPct val="115000"/>
              </a:lnSpc>
              <a:spcBef>
                <a:spcPts val="2940"/>
              </a:spcBef>
              <a:spcAft>
                <a:spcPts val="2940"/>
              </a:spcAft>
              <a:buSzPts val="1900"/>
              <a:buChar char="■"/>
              <a:defRPr/>
            </a:lvl9pPr>
          </a:lstStyle>
          <a:p>
            <a:endParaRPr/>
          </a:p>
        </p:txBody>
      </p:sp>
      <p:pic>
        <p:nvPicPr>
          <p:cNvPr id="106" name="Google Shape;106;ge5c48d7ab6_0_480"/>
          <p:cNvPicPr preferRelativeResize="0"/>
          <p:nvPr/>
        </p:nvPicPr>
        <p:blipFill rotWithShape="1">
          <a:blip r:embed="rId2">
            <a:alphaModFix/>
          </a:blip>
          <a:srcRect/>
          <a:stretch/>
        </p:blipFill>
        <p:spPr>
          <a:xfrm>
            <a:off x="12100762" y="9538073"/>
            <a:ext cx="1573088" cy="1149378"/>
          </a:xfrm>
          <a:prstGeom prst="rect">
            <a:avLst/>
          </a:prstGeom>
          <a:noFill/>
          <a:ln>
            <a:noFill/>
          </a:ln>
        </p:spPr>
      </p:pic>
      <p:pic>
        <p:nvPicPr>
          <p:cNvPr id="107" name="Google Shape;107;ge5c48d7ab6_0_480"/>
          <p:cNvPicPr preferRelativeResize="0"/>
          <p:nvPr/>
        </p:nvPicPr>
        <p:blipFill rotWithShape="1">
          <a:blip r:embed="rId3">
            <a:alphaModFix/>
          </a:blip>
          <a:srcRect r="4451"/>
          <a:stretch/>
        </p:blipFill>
        <p:spPr>
          <a:xfrm>
            <a:off x="4" y="0"/>
            <a:ext cx="801167" cy="10972800"/>
          </a:xfrm>
          <a:prstGeom prst="rect">
            <a:avLst/>
          </a:prstGeom>
          <a:noFill/>
          <a:ln>
            <a:noFill/>
          </a:ln>
        </p:spPr>
      </p:pic>
      <p:grpSp>
        <p:nvGrpSpPr>
          <p:cNvPr id="108" name="Google Shape;108;ge5c48d7ab6_0_480"/>
          <p:cNvGrpSpPr/>
          <p:nvPr/>
        </p:nvGrpSpPr>
        <p:grpSpPr>
          <a:xfrm>
            <a:off x="801196" y="10101996"/>
            <a:ext cx="10222390" cy="72963"/>
            <a:chOff x="667640" y="6313698"/>
            <a:chExt cx="7276757" cy="45602"/>
          </a:xfrm>
        </p:grpSpPr>
        <p:sp>
          <p:nvSpPr>
            <p:cNvPr id="109" name="Google Shape;109;ge5c48d7ab6_0_480"/>
            <p:cNvSpPr/>
            <p:nvPr/>
          </p:nvSpPr>
          <p:spPr>
            <a:xfrm rot="10800000" flipH="1">
              <a:off x="667640" y="6313700"/>
              <a:ext cx="3326400" cy="45600"/>
            </a:xfrm>
            <a:prstGeom prst="rect">
              <a:avLst/>
            </a:prstGeom>
            <a:solidFill>
              <a:srgbClr val="006436"/>
            </a:solidFill>
            <a:ln>
              <a:noFill/>
            </a:ln>
          </p:spPr>
          <p:txBody>
            <a:bodyPr spcFirstLastPara="1" wrap="square" lIns="121900" tIns="60925" rIns="121900" bIns="609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960" b="0" i="0" u="none" strike="noStrike" cap="none">
                <a:solidFill>
                  <a:schemeClr val="lt1"/>
                </a:solidFill>
                <a:latin typeface="Arial"/>
                <a:ea typeface="Arial"/>
                <a:cs typeface="Arial"/>
                <a:sym typeface="Arial"/>
              </a:endParaRPr>
            </a:p>
          </p:txBody>
        </p:sp>
        <p:sp>
          <p:nvSpPr>
            <p:cNvPr id="110" name="Google Shape;110;ge5c48d7ab6_0_480"/>
            <p:cNvSpPr/>
            <p:nvPr/>
          </p:nvSpPr>
          <p:spPr>
            <a:xfrm rot="10800000" flipH="1">
              <a:off x="3994121" y="6313698"/>
              <a:ext cx="1899900" cy="45600"/>
            </a:xfrm>
            <a:prstGeom prst="rect">
              <a:avLst/>
            </a:prstGeom>
            <a:solidFill>
              <a:srgbClr val="007E67"/>
            </a:solidFill>
            <a:ln>
              <a:noFill/>
            </a:ln>
          </p:spPr>
          <p:txBody>
            <a:bodyPr spcFirstLastPara="1" wrap="square" lIns="121900" tIns="60925" rIns="121900" bIns="609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960" b="0" i="0" u="none" strike="noStrike" cap="none">
                <a:solidFill>
                  <a:schemeClr val="lt1"/>
                </a:solidFill>
                <a:latin typeface="Arial"/>
                <a:ea typeface="Arial"/>
                <a:cs typeface="Arial"/>
                <a:sym typeface="Arial"/>
              </a:endParaRPr>
            </a:p>
          </p:txBody>
        </p:sp>
        <p:sp>
          <p:nvSpPr>
            <p:cNvPr id="111" name="Google Shape;111;ge5c48d7ab6_0_480"/>
            <p:cNvSpPr/>
            <p:nvPr/>
          </p:nvSpPr>
          <p:spPr>
            <a:xfrm rot="10800000" flipH="1">
              <a:off x="5893961" y="6313698"/>
              <a:ext cx="1211400" cy="45600"/>
            </a:xfrm>
            <a:prstGeom prst="rect">
              <a:avLst/>
            </a:prstGeom>
            <a:solidFill>
              <a:srgbClr val="00A9A1"/>
            </a:solidFill>
            <a:ln>
              <a:noFill/>
            </a:ln>
          </p:spPr>
          <p:txBody>
            <a:bodyPr spcFirstLastPara="1" wrap="square" lIns="121900" tIns="60925" rIns="121900" bIns="609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960" b="0" i="0" u="none" strike="noStrike" cap="none">
                <a:solidFill>
                  <a:schemeClr val="lt1"/>
                </a:solidFill>
                <a:latin typeface="Arial"/>
                <a:ea typeface="Arial"/>
                <a:cs typeface="Arial"/>
                <a:sym typeface="Arial"/>
              </a:endParaRPr>
            </a:p>
          </p:txBody>
        </p:sp>
        <p:sp>
          <p:nvSpPr>
            <p:cNvPr id="112" name="Google Shape;112;ge5c48d7ab6_0_480"/>
            <p:cNvSpPr/>
            <p:nvPr/>
          </p:nvSpPr>
          <p:spPr>
            <a:xfrm rot="10800000" flipH="1">
              <a:off x="7105297" y="6313699"/>
              <a:ext cx="839100" cy="45600"/>
            </a:xfrm>
            <a:prstGeom prst="rect">
              <a:avLst/>
            </a:prstGeom>
            <a:solidFill>
              <a:srgbClr val="1186CA"/>
            </a:solidFill>
            <a:ln>
              <a:noFill/>
            </a:ln>
          </p:spPr>
          <p:txBody>
            <a:bodyPr spcFirstLastPara="1" wrap="square" lIns="121900" tIns="60925" rIns="121900" bIns="609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960" b="0" i="0" u="none" strike="noStrike" cap="none">
                <a:solidFill>
                  <a:schemeClr val="lt1"/>
                </a:solidFill>
                <a:latin typeface="Arial"/>
                <a:ea typeface="Arial"/>
                <a:cs typeface="Arial"/>
                <a:sym typeface="Arial"/>
              </a:endParaRPr>
            </a:p>
          </p:txBody>
        </p:sp>
      </p:grpSp>
      <p:sp>
        <p:nvSpPr>
          <p:cNvPr id="113" name="Google Shape;113;ge5c48d7ab6_0_480"/>
          <p:cNvSpPr txBox="1"/>
          <p:nvPr/>
        </p:nvSpPr>
        <p:spPr>
          <a:xfrm>
            <a:off x="600001" y="10239774"/>
            <a:ext cx="10533120" cy="1077119"/>
          </a:xfrm>
          <a:prstGeom prst="rect">
            <a:avLst/>
          </a:prstGeom>
          <a:noFill/>
          <a:ln>
            <a:noFill/>
          </a:ln>
        </p:spPr>
        <p:txBody>
          <a:bodyPr spcFirstLastPara="1" wrap="square" lIns="170660" tIns="85295" rIns="170660" bIns="85295" anchor="t" anchorCtr="0">
            <a:spAutoFit/>
          </a:bodyPr>
          <a:lstStyle/>
          <a:p>
            <a:pPr marL="0" marR="0" lvl="0" indent="0" algn="r" rtl="0">
              <a:lnSpc>
                <a:spcPct val="100000"/>
              </a:lnSpc>
              <a:spcBef>
                <a:spcPts val="0"/>
              </a:spcBef>
              <a:spcAft>
                <a:spcPts val="0"/>
              </a:spcAft>
              <a:buClr>
                <a:srgbClr val="2C2C2C"/>
              </a:buClr>
              <a:buSzPts val="1400"/>
              <a:buFont typeface="Arial"/>
              <a:buNone/>
            </a:pPr>
            <a:r>
              <a:rPr lang="en-US" sz="1960" b="1" i="1" u="none" strike="noStrike" cap="none">
                <a:solidFill>
                  <a:srgbClr val="2C2C2C"/>
                </a:solidFill>
                <a:latin typeface="Arial"/>
                <a:ea typeface="Arial"/>
                <a:cs typeface="Arial"/>
                <a:sym typeface="Arial"/>
              </a:rPr>
              <a:t>Richard Woods, Georgia’s School Superintendent</a:t>
            </a:r>
            <a:r>
              <a:rPr lang="en-US" sz="1960" b="1" i="0" u="none" strike="noStrike" cap="none">
                <a:solidFill>
                  <a:srgbClr val="2C2C2C"/>
                </a:solidFill>
                <a:latin typeface="Arial"/>
                <a:ea typeface="Arial"/>
                <a:cs typeface="Arial"/>
                <a:sym typeface="Arial"/>
              </a:rPr>
              <a:t> </a:t>
            </a:r>
            <a:r>
              <a:rPr lang="en-US" sz="1960" b="1" i="0" u="none" strike="noStrike" cap="none">
                <a:solidFill>
                  <a:srgbClr val="1186CA"/>
                </a:solidFill>
                <a:latin typeface="Arial"/>
                <a:ea typeface="Arial"/>
                <a:cs typeface="Arial"/>
                <a:sym typeface="Arial"/>
              </a:rPr>
              <a:t>|</a:t>
            </a:r>
            <a:r>
              <a:rPr lang="en-US" sz="1960" b="1" i="0" u="none" strike="noStrike" cap="none">
                <a:solidFill>
                  <a:srgbClr val="2C2C2C"/>
                </a:solidFill>
                <a:latin typeface="Arial"/>
                <a:ea typeface="Arial"/>
                <a:cs typeface="Arial"/>
                <a:sym typeface="Arial"/>
              </a:rPr>
              <a:t> Georgia Department of Education </a:t>
            </a:r>
            <a:r>
              <a:rPr lang="en-US" sz="1960" b="1" i="0" u="none" strike="noStrike" cap="none">
                <a:solidFill>
                  <a:srgbClr val="1186CA"/>
                </a:solidFill>
                <a:latin typeface="Arial"/>
                <a:ea typeface="Arial"/>
                <a:cs typeface="Arial"/>
                <a:sym typeface="Arial"/>
              </a:rPr>
              <a:t>|</a:t>
            </a:r>
            <a:r>
              <a:rPr lang="en-US" sz="1960" b="1" i="0" u="none" strike="noStrike" cap="none">
                <a:solidFill>
                  <a:srgbClr val="2C2C2C"/>
                </a:solidFill>
                <a:latin typeface="Arial"/>
                <a:ea typeface="Arial"/>
                <a:cs typeface="Arial"/>
                <a:sym typeface="Arial"/>
              </a:rPr>
              <a:t> </a:t>
            </a:r>
            <a:r>
              <a:rPr lang="en-US" sz="1960" b="1" i="1" u="none" strike="noStrike" cap="none">
                <a:solidFill>
                  <a:srgbClr val="2C2C2C"/>
                </a:solidFill>
                <a:latin typeface="Arial"/>
                <a:ea typeface="Arial"/>
                <a:cs typeface="Arial"/>
                <a:sym typeface="Arial"/>
              </a:rPr>
              <a:t>Educating Georgia’s Future </a:t>
            </a:r>
            <a:endParaRPr sz="266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400"/>
              <a:buFont typeface="Arial"/>
              <a:buNone/>
            </a:pPr>
            <a:endParaRPr sz="196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14"/>
        <p:cNvGrpSpPr/>
        <p:nvPr/>
      </p:nvGrpSpPr>
      <p:grpSpPr>
        <a:xfrm>
          <a:off x="0" y="0"/>
          <a:ext cx="0" cy="0"/>
          <a:chOff x="0" y="0"/>
          <a:chExt cx="0" cy="0"/>
        </a:xfrm>
      </p:grpSpPr>
      <p:sp>
        <p:nvSpPr>
          <p:cNvPr id="115" name="Google Shape;115;ge5c48d7ab6_0_492"/>
          <p:cNvSpPr txBox="1">
            <a:spLocks noGrp="1"/>
          </p:cNvSpPr>
          <p:nvPr>
            <p:ph type="title"/>
          </p:nvPr>
        </p:nvSpPr>
        <p:spPr>
          <a:xfrm>
            <a:off x="498720" y="4588480"/>
            <a:ext cx="13633440" cy="1795680"/>
          </a:xfrm>
          <a:prstGeom prst="rect">
            <a:avLst/>
          </a:prstGeom>
          <a:noFill/>
          <a:ln>
            <a:noFill/>
          </a:ln>
        </p:spPr>
        <p:txBody>
          <a:bodyPr spcFirstLastPara="1" wrap="square" lIns="121900" tIns="121900" rIns="121900" bIns="121900" anchor="ctr" anchorCtr="0">
            <a:noAutofit/>
          </a:bodyPr>
          <a:lstStyle>
            <a:lvl1pPr lvl="0" algn="ctr">
              <a:lnSpc>
                <a:spcPct val="100000"/>
              </a:lnSpc>
              <a:spcBef>
                <a:spcPts val="0"/>
              </a:spcBef>
              <a:spcAft>
                <a:spcPts val="0"/>
              </a:spcAft>
              <a:buSzPts val="4800"/>
              <a:buNone/>
              <a:defRPr sz="6720"/>
            </a:lvl1pPr>
            <a:lvl2pPr lvl="1" algn="ctr">
              <a:lnSpc>
                <a:spcPct val="100000"/>
              </a:lnSpc>
              <a:spcBef>
                <a:spcPts val="0"/>
              </a:spcBef>
              <a:spcAft>
                <a:spcPts val="0"/>
              </a:spcAft>
              <a:buSzPts val="4800"/>
              <a:buNone/>
              <a:defRPr sz="6720"/>
            </a:lvl2pPr>
            <a:lvl3pPr lvl="2" algn="ctr">
              <a:lnSpc>
                <a:spcPct val="100000"/>
              </a:lnSpc>
              <a:spcBef>
                <a:spcPts val="0"/>
              </a:spcBef>
              <a:spcAft>
                <a:spcPts val="0"/>
              </a:spcAft>
              <a:buSzPts val="4800"/>
              <a:buNone/>
              <a:defRPr sz="6720"/>
            </a:lvl3pPr>
            <a:lvl4pPr lvl="3" algn="ctr">
              <a:lnSpc>
                <a:spcPct val="100000"/>
              </a:lnSpc>
              <a:spcBef>
                <a:spcPts val="0"/>
              </a:spcBef>
              <a:spcAft>
                <a:spcPts val="0"/>
              </a:spcAft>
              <a:buSzPts val="4800"/>
              <a:buNone/>
              <a:defRPr sz="6720"/>
            </a:lvl4pPr>
            <a:lvl5pPr lvl="4" algn="ctr">
              <a:lnSpc>
                <a:spcPct val="100000"/>
              </a:lnSpc>
              <a:spcBef>
                <a:spcPts val="0"/>
              </a:spcBef>
              <a:spcAft>
                <a:spcPts val="0"/>
              </a:spcAft>
              <a:buSzPts val="4800"/>
              <a:buNone/>
              <a:defRPr sz="6720"/>
            </a:lvl5pPr>
            <a:lvl6pPr lvl="5" algn="ctr">
              <a:lnSpc>
                <a:spcPct val="100000"/>
              </a:lnSpc>
              <a:spcBef>
                <a:spcPts val="0"/>
              </a:spcBef>
              <a:spcAft>
                <a:spcPts val="0"/>
              </a:spcAft>
              <a:buSzPts val="4800"/>
              <a:buNone/>
              <a:defRPr sz="6720"/>
            </a:lvl6pPr>
            <a:lvl7pPr lvl="6" algn="ctr">
              <a:lnSpc>
                <a:spcPct val="100000"/>
              </a:lnSpc>
              <a:spcBef>
                <a:spcPts val="0"/>
              </a:spcBef>
              <a:spcAft>
                <a:spcPts val="0"/>
              </a:spcAft>
              <a:buSzPts val="4800"/>
              <a:buNone/>
              <a:defRPr sz="6720"/>
            </a:lvl7pPr>
            <a:lvl8pPr lvl="7" algn="ctr">
              <a:lnSpc>
                <a:spcPct val="100000"/>
              </a:lnSpc>
              <a:spcBef>
                <a:spcPts val="0"/>
              </a:spcBef>
              <a:spcAft>
                <a:spcPts val="0"/>
              </a:spcAft>
              <a:buSzPts val="4800"/>
              <a:buNone/>
              <a:defRPr sz="6720"/>
            </a:lvl8pPr>
            <a:lvl9pPr lvl="8" algn="ctr">
              <a:lnSpc>
                <a:spcPct val="100000"/>
              </a:lnSpc>
              <a:spcBef>
                <a:spcPts val="0"/>
              </a:spcBef>
              <a:spcAft>
                <a:spcPts val="0"/>
              </a:spcAft>
              <a:buSzPts val="4800"/>
              <a:buNone/>
              <a:defRPr sz="6720"/>
            </a:lvl9pPr>
          </a:lstStyle>
          <a:p>
            <a:endParaRPr/>
          </a:p>
        </p:txBody>
      </p:sp>
      <p:sp>
        <p:nvSpPr>
          <p:cNvPr id="116" name="Google Shape;116;ge5c48d7ab6_0_492"/>
          <p:cNvSpPr txBox="1">
            <a:spLocks noGrp="1"/>
          </p:cNvSpPr>
          <p:nvPr>
            <p:ph type="sldNum" idx="12"/>
          </p:nvPr>
        </p:nvSpPr>
        <p:spPr>
          <a:xfrm>
            <a:off x="13555935" y="9948197"/>
            <a:ext cx="877920" cy="839520"/>
          </a:xfrm>
          <a:prstGeom prst="rect">
            <a:avLst/>
          </a:prstGeom>
          <a:noFill/>
          <a:ln>
            <a:noFill/>
          </a:ln>
        </p:spPr>
        <p:txBody>
          <a:bodyPr spcFirstLastPara="1" wrap="square" lIns="121900" tIns="121900" rIns="121900" bIns="121900" anchor="ctr" anchorCtr="0">
            <a:noAutofit/>
          </a:bodyPr>
          <a:lstStyle>
            <a:lvl1pPr marL="0" marR="0" lvl="0"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17"/>
        <p:cNvGrpSpPr/>
        <p:nvPr/>
      </p:nvGrpSpPr>
      <p:grpSpPr>
        <a:xfrm>
          <a:off x="0" y="0"/>
          <a:ext cx="0" cy="0"/>
          <a:chOff x="0" y="0"/>
          <a:chExt cx="0" cy="0"/>
        </a:xfrm>
      </p:grpSpPr>
      <p:sp>
        <p:nvSpPr>
          <p:cNvPr id="118" name="Google Shape;118;ge5c48d7ab6_0_495"/>
          <p:cNvSpPr txBox="1">
            <a:spLocks noGrp="1"/>
          </p:cNvSpPr>
          <p:nvPr>
            <p:ph type="title"/>
          </p:nvPr>
        </p:nvSpPr>
        <p:spPr>
          <a:xfrm>
            <a:off x="1136440" y="1144853"/>
            <a:ext cx="12357600" cy="1026720"/>
          </a:xfrm>
          <a:prstGeom prst="rect">
            <a:avLst/>
          </a:prstGeom>
          <a:noFill/>
          <a:ln>
            <a:noFill/>
          </a:ln>
        </p:spPr>
        <p:txBody>
          <a:bodyPr spcFirstLastPara="1" wrap="square" lIns="121900" tIns="121900" rIns="121900" bIns="121900" anchor="ctr" anchorCtr="0">
            <a:no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a:endParaRPr/>
          </a:p>
        </p:txBody>
      </p:sp>
      <p:sp>
        <p:nvSpPr>
          <p:cNvPr id="119" name="Google Shape;119;ge5c48d7ab6_0_495"/>
          <p:cNvSpPr txBox="1">
            <a:spLocks noGrp="1"/>
          </p:cNvSpPr>
          <p:nvPr>
            <p:ph type="body" idx="1"/>
          </p:nvPr>
        </p:nvSpPr>
        <p:spPr>
          <a:xfrm>
            <a:off x="1136440" y="2458613"/>
            <a:ext cx="12357600" cy="7369440"/>
          </a:xfrm>
          <a:prstGeom prst="rect">
            <a:avLst/>
          </a:prstGeom>
          <a:noFill/>
          <a:ln>
            <a:noFill/>
          </a:ln>
        </p:spPr>
        <p:txBody>
          <a:bodyPr spcFirstLastPara="1" wrap="square" lIns="121900" tIns="121900" rIns="121900" bIns="121900" anchor="t" anchorCtr="0">
            <a:noAutofit/>
          </a:bodyPr>
          <a:lstStyle>
            <a:lvl1pPr marL="640098" lvl="0" indent="-533415" algn="l">
              <a:lnSpc>
                <a:spcPct val="115000"/>
              </a:lnSpc>
              <a:spcBef>
                <a:spcPts val="0"/>
              </a:spcBef>
              <a:spcAft>
                <a:spcPts val="0"/>
              </a:spcAft>
              <a:buSzPts val="2400"/>
              <a:buChar char="●"/>
              <a:defRPr/>
            </a:lvl1pPr>
            <a:lvl2pPr marL="1280197" lvl="1" indent="-488964" algn="l">
              <a:lnSpc>
                <a:spcPct val="115000"/>
              </a:lnSpc>
              <a:spcBef>
                <a:spcPts val="2940"/>
              </a:spcBef>
              <a:spcAft>
                <a:spcPts val="0"/>
              </a:spcAft>
              <a:buSzPts val="1900"/>
              <a:buChar char="○"/>
              <a:defRPr/>
            </a:lvl2pPr>
            <a:lvl3pPr marL="1920295" lvl="2" indent="-488964" algn="l">
              <a:lnSpc>
                <a:spcPct val="115000"/>
              </a:lnSpc>
              <a:spcBef>
                <a:spcPts val="2940"/>
              </a:spcBef>
              <a:spcAft>
                <a:spcPts val="0"/>
              </a:spcAft>
              <a:buSzPts val="1900"/>
              <a:buChar char="■"/>
              <a:defRPr/>
            </a:lvl3pPr>
            <a:lvl4pPr marL="2560393" lvl="3" indent="-488964" algn="l">
              <a:lnSpc>
                <a:spcPct val="115000"/>
              </a:lnSpc>
              <a:spcBef>
                <a:spcPts val="2940"/>
              </a:spcBef>
              <a:spcAft>
                <a:spcPts val="0"/>
              </a:spcAft>
              <a:buSzPts val="1900"/>
              <a:buChar char="●"/>
              <a:defRPr/>
            </a:lvl4pPr>
            <a:lvl5pPr marL="3200491" lvl="4" indent="-488964" algn="l">
              <a:lnSpc>
                <a:spcPct val="115000"/>
              </a:lnSpc>
              <a:spcBef>
                <a:spcPts val="2940"/>
              </a:spcBef>
              <a:spcAft>
                <a:spcPts val="0"/>
              </a:spcAft>
              <a:buSzPts val="1900"/>
              <a:buChar char="○"/>
              <a:defRPr/>
            </a:lvl5pPr>
            <a:lvl6pPr marL="3840590" lvl="5" indent="-488964" algn="l">
              <a:lnSpc>
                <a:spcPct val="115000"/>
              </a:lnSpc>
              <a:spcBef>
                <a:spcPts val="2940"/>
              </a:spcBef>
              <a:spcAft>
                <a:spcPts val="0"/>
              </a:spcAft>
              <a:buSzPts val="1900"/>
              <a:buChar char="■"/>
              <a:defRPr/>
            </a:lvl6pPr>
            <a:lvl7pPr marL="4480688" lvl="6" indent="-488964" algn="l">
              <a:lnSpc>
                <a:spcPct val="115000"/>
              </a:lnSpc>
              <a:spcBef>
                <a:spcPts val="2940"/>
              </a:spcBef>
              <a:spcAft>
                <a:spcPts val="0"/>
              </a:spcAft>
              <a:buSzPts val="1900"/>
              <a:buChar char="●"/>
              <a:defRPr/>
            </a:lvl7pPr>
            <a:lvl8pPr marL="5120786" lvl="7" indent="-488964" algn="l">
              <a:lnSpc>
                <a:spcPct val="115000"/>
              </a:lnSpc>
              <a:spcBef>
                <a:spcPts val="2940"/>
              </a:spcBef>
              <a:spcAft>
                <a:spcPts val="0"/>
              </a:spcAft>
              <a:buSzPts val="1900"/>
              <a:buChar char="○"/>
              <a:defRPr/>
            </a:lvl8pPr>
            <a:lvl9pPr marL="5760885" lvl="8" indent="-488964" algn="l">
              <a:lnSpc>
                <a:spcPct val="115000"/>
              </a:lnSpc>
              <a:spcBef>
                <a:spcPts val="2940"/>
              </a:spcBef>
              <a:spcAft>
                <a:spcPts val="2940"/>
              </a:spcAft>
              <a:buSzPts val="1900"/>
              <a:buChar char="■"/>
              <a:defRPr/>
            </a:lvl9pPr>
          </a:lstStyle>
          <a:p>
            <a:endParaRPr/>
          </a:p>
        </p:txBody>
      </p:sp>
      <p:sp>
        <p:nvSpPr>
          <p:cNvPr id="120" name="Google Shape;120;ge5c48d7ab6_0_495"/>
          <p:cNvSpPr txBox="1">
            <a:spLocks noGrp="1"/>
          </p:cNvSpPr>
          <p:nvPr>
            <p:ph type="sldNum" idx="12"/>
          </p:nvPr>
        </p:nvSpPr>
        <p:spPr>
          <a:xfrm>
            <a:off x="13555935" y="9948197"/>
            <a:ext cx="877920" cy="839520"/>
          </a:xfrm>
          <a:prstGeom prst="rect">
            <a:avLst/>
          </a:prstGeom>
          <a:noFill/>
          <a:ln>
            <a:noFill/>
          </a:ln>
        </p:spPr>
        <p:txBody>
          <a:bodyPr spcFirstLastPara="1" wrap="square" lIns="121900" tIns="121900" rIns="121900" bIns="121900" anchor="ctr" anchorCtr="0">
            <a:noAutofit/>
          </a:bodyPr>
          <a:lstStyle>
            <a:lvl1pPr marL="0" marR="0" lvl="0"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21"/>
        <p:cNvGrpSpPr/>
        <p:nvPr/>
      </p:nvGrpSpPr>
      <p:grpSpPr>
        <a:xfrm>
          <a:off x="0" y="0"/>
          <a:ext cx="0" cy="0"/>
          <a:chOff x="0" y="0"/>
          <a:chExt cx="0" cy="0"/>
        </a:xfrm>
      </p:grpSpPr>
      <p:sp>
        <p:nvSpPr>
          <p:cNvPr id="122" name="Google Shape;122;ge5c48d7ab6_0_499"/>
          <p:cNvSpPr txBox="1">
            <a:spLocks noGrp="1"/>
          </p:cNvSpPr>
          <p:nvPr>
            <p:ph type="title"/>
          </p:nvPr>
        </p:nvSpPr>
        <p:spPr>
          <a:xfrm>
            <a:off x="1136440" y="1144853"/>
            <a:ext cx="12357600" cy="1026720"/>
          </a:xfrm>
          <a:prstGeom prst="rect">
            <a:avLst/>
          </a:prstGeom>
          <a:noFill/>
          <a:ln>
            <a:noFill/>
          </a:ln>
        </p:spPr>
        <p:txBody>
          <a:bodyPr spcFirstLastPara="1" wrap="square" lIns="121900" tIns="121900" rIns="121900" bIns="121900" anchor="ctr" anchorCtr="0">
            <a:no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a:endParaRPr/>
          </a:p>
        </p:txBody>
      </p:sp>
      <p:sp>
        <p:nvSpPr>
          <p:cNvPr id="123" name="Google Shape;123;ge5c48d7ab6_0_499"/>
          <p:cNvSpPr txBox="1">
            <a:spLocks noGrp="1"/>
          </p:cNvSpPr>
          <p:nvPr>
            <p:ph type="body" idx="1"/>
          </p:nvPr>
        </p:nvSpPr>
        <p:spPr>
          <a:xfrm>
            <a:off x="498720" y="2458613"/>
            <a:ext cx="6399840" cy="7288320"/>
          </a:xfrm>
          <a:prstGeom prst="rect">
            <a:avLst/>
          </a:prstGeom>
          <a:noFill/>
          <a:ln>
            <a:noFill/>
          </a:ln>
        </p:spPr>
        <p:txBody>
          <a:bodyPr spcFirstLastPara="1" wrap="square" lIns="121900" tIns="121900" rIns="121900" bIns="121900" anchor="t" anchorCtr="0">
            <a:noAutofit/>
          </a:bodyPr>
          <a:lstStyle>
            <a:lvl1pPr marL="640098" lvl="0" indent="-488964" algn="l">
              <a:lnSpc>
                <a:spcPct val="115000"/>
              </a:lnSpc>
              <a:spcBef>
                <a:spcPts val="0"/>
              </a:spcBef>
              <a:spcAft>
                <a:spcPts val="0"/>
              </a:spcAft>
              <a:buSzPts val="1900"/>
              <a:buChar char="●"/>
              <a:defRPr sz="2660"/>
            </a:lvl1pPr>
            <a:lvl2pPr marL="1280197" lvl="1" indent="-462293" algn="l">
              <a:lnSpc>
                <a:spcPct val="115000"/>
              </a:lnSpc>
              <a:spcBef>
                <a:spcPts val="2940"/>
              </a:spcBef>
              <a:spcAft>
                <a:spcPts val="0"/>
              </a:spcAft>
              <a:buSzPts val="1600"/>
              <a:buChar char="○"/>
              <a:defRPr sz="2240"/>
            </a:lvl2pPr>
            <a:lvl3pPr marL="1920295" lvl="2" indent="-462293" algn="l">
              <a:lnSpc>
                <a:spcPct val="115000"/>
              </a:lnSpc>
              <a:spcBef>
                <a:spcPts val="2940"/>
              </a:spcBef>
              <a:spcAft>
                <a:spcPts val="0"/>
              </a:spcAft>
              <a:buSzPts val="1600"/>
              <a:buChar char="■"/>
              <a:defRPr sz="2240"/>
            </a:lvl3pPr>
            <a:lvl4pPr marL="2560393" lvl="3" indent="-462293" algn="l">
              <a:lnSpc>
                <a:spcPct val="115000"/>
              </a:lnSpc>
              <a:spcBef>
                <a:spcPts val="2940"/>
              </a:spcBef>
              <a:spcAft>
                <a:spcPts val="0"/>
              </a:spcAft>
              <a:buSzPts val="1600"/>
              <a:buChar char="●"/>
              <a:defRPr sz="2240"/>
            </a:lvl4pPr>
            <a:lvl5pPr marL="3200491" lvl="4" indent="-462293" algn="l">
              <a:lnSpc>
                <a:spcPct val="115000"/>
              </a:lnSpc>
              <a:spcBef>
                <a:spcPts val="2940"/>
              </a:spcBef>
              <a:spcAft>
                <a:spcPts val="0"/>
              </a:spcAft>
              <a:buSzPts val="1600"/>
              <a:buChar char="○"/>
              <a:defRPr sz="2240"/>
            </a:lvl5pPr>
            <a:lvl6pPr marL="3840590" lvl="5" indent="-462293" algn="l">
              <a:lnSpc>
                <a:spcPct val="115000"/>
              </a:lnSpc>
              <a:spcBef>
                <a:spcPts val="2940"/>
              </a:spcBef>
              <a:spcAft>
                <a:spcPts val="0"/>
              </a:spcAft>
              <a:buSzPts val="1600"/>
              <a:buChar char="■"/>
              <a:defRPr sz="2240"/>
            </a:lvl6pPr>
            <a:lvl7pPr marL="4480688" lvl="6" indent="-462293" algn="l">
              <a:lnSpc>
                <a:spcPct val="115000"/>
              </a:lnSpc>
              <a:spcBef>
                <a:spcPts val="2940"/>
              </a:spcBef>
              <a:spcAft>
                <a:spcPts val="0"/>
              </a:spcAft>
              <a:buSzPts val="1600"/>
              <a:buChar char="●"/>
              <a:defRPr sz="2240"/>
            </a:lvl7pPr>
            <a:lvl8pPr marL="5120786" lvl="7" indent="-462293" algn="l">
              <a:lnSpc>
                <a:spcPct val="115000"/>
              </a:lnSpc>
              <a:spcBef>
                <a:spcPts val="2940"/>
              </a:spcBef>
              <a:spcAft>
                <a:spcPts val="0"/>
              </a:spcAft>
              <a:buSzPts val="1600"/>
              <a:buChar char="○"/>
              <a:defRPr sz="2240"/>
            </a:lvl8pPr>
            <a:lvl9pPr marL="5760885" lvl="8" indent="-462293" algn="l">
              <a:lnSpc>
                <a:spcPct val="115000"/>
              </a:lnSpc>
              <a:spcBef>
                <a:spcPts val="2940"/>
              </a:spcBef>
              <a:spcAft>
                <a:spcPts val="2940"/>
              </a:spcAft>
              <a:buSzPts val="1600"/>
              <a:buChar char="■"/>
              <a:defRPr sz="2240"/>
            </a:lvl9pPr>
          </a:lstStyle>
          <a:p>
            <a:endParaRPr/>
          </a:p>
        </p:txBody>
      </p:sp>
      <p:sp>
        <p:nvSpPr>
          <p:cNvPr id="124" name="Google Shape;124;ge5c48d7ab6_0_499"/>
          <p:cNvSpPr txBox="1">
            <a:spLocks noGrp="1"/>
          </p:cNvSpPr>
          <p:nvPr>
            <p:ph type="body" idx="2"/>
          </p:nvPr>
        </p:nvSpPr>
        <p:spPr>
          <a:xfrm>
            <a:off x="7731840" y="2458613"/>
            <a:ext cx="6399840" cy="7288320"/>
          </a:xfrm>
          <a:prstGeom prst="rect">
            <a:avLst/>
          </a:prstGeom>
          <a:noFill/>
          <a:ln>
            <a:noFill/>
          </a:ln>
        </p:spPr>
        <p:txBody>
          <a:bodyPr spcFirstLastPara="1" wrap="square" lIns="121900" tIns="121900" rIns="121900" bIns="121900" anchor="t" anchorCtr="0">
            <a:noAutofit/>
          </a:bodyPr>
          <a:lstStyle>
            <a:lvl1pPr marL="640098" lvl="0" indent="-488964" algn="l">
              <a:lnSpc>
                <a:spcPct val="115000"/>
              </a:lnSpc>
              <a:spcBef>
                <a:spcPts val="0"/>
              </a:spcBef>
              <a:spcAft>
                <a:spcPts val="0"/>
              </a:spcAft>
              <a:buSzPts val="1900"/>
              <a:buChar char="●"/>
              <a:defRPr sz="2660"/>
            </a:lvl1pPr>
            <a:lvl2pPr marL="1280197" lvl="1" indent="-462293" algn="l">
              <a:lnSpc>
                <a:spcPct val="115000"/>
              </a:lnSpc>
              <a:spcBef>
                <a:spcPts val="2940"/>
              </a:spcBef>
              <a:spcAft>
                <a:spcPts val="0"/>
              </a:spcAft>
              <a:buSzPts val="1600"/>
              <a:buChar char="○"/>
              <a:defRPr sz="2240"/>
            </a:lvl2pPr>
            <a:lvl3pPr marL="1920295" lvl="2" indent="-462293" algn="l">
              <a:lnSpc>
                <a:spcPct val="115000"/>
              </a:lnSpc>
              <a:spcBef>
                <a:spcPts val="2940"/>
              </a:spcBef>
              <a:spcAft>
                <a:spcPts val="0"/>
              </a:spcAft>
              <a:buSzPts val="1600"/>
              <a:buChar char="■"/>
              <a:defRPr sz="2240"/>
            </a:lvl3pPr>
            <a:lvl4pPr marL="2560393" lvl="3" indent="-462293" algn="l">
              <a:lnSpc>
                <a:spcPct val="115000"/>
              </a:lnSpc>
              <a:spcBef>
                <a:spcPts val="2940"/>
              </a:spcBef>
              <a:spcAft>
                <a:spcPts val="0"/>
              </a:spcAft>
              <a:buSzPts val="1600"/>
              <a:buChar char="●"/>
              <a:defRPr sz="2240"/>
            </a:lvl4pPr>
            <a:lvl5pPr marL="3200491" lvl="4" indent="-462293" algn="l">
              <a:lnSpc>
                <a:spcPct val="115000"/>
              </a:lnSpc>
              <a:spcBef>
                <a:spcPts val="2940"/>
              </a:spcBef>
              <a:spcAft>
                <a:spcPts val="0"/>
              </a:spcAft>
              <a:buSzPts val="1600"/>
              <a:buChar char="○"/>
              <a:defRPr sz="2240"/>
            </a:lvl5pPr>
            <a:lvl6pPr marL="3840590" lvl="5" indent="-462293" algn="l">
              <a:lnSpc>
                <a:spcPct val="115000"/>
              </a:lnSpc>
              <a:spcBef>
                <a:spcPts val="2940"/>
              </a:spcBef>
              <a:spcAft>
                <a:spcPts val="0"/>
              </a:spcAft>
              <a:buSzPts val="1600"/>
              <a:buChar char="■"/>
              <a:defRPr sz="2240"/>
            </a:lvl6pPr>
            <a:lvl7pPr marL="4480688" lvl="6" indent="-462293" algn="l">
              <a:lnSpc>
                <a:spcPct val="115000"/>
              </a:lnSpc>
              <a:spcBef>
                <a:spcPts val="2940"/>
              </a:spcBef>
              <a:spcAft>
                <a:spcPts val="0"/>
              </a:spcAft>
              <a:buSzPts val="1600"/>
              <a:buChar char="●"/>
              <a:defRPr sz="2240"/>
            </a:lvl7pPr>
            <a:lvl8pPr marL="5120786" lvl="7" indent="-462293" algn="l">
              <a:lnSpc>
                <a:spcPct val="115000"/>
              </a:lnSpc>
              <a:spcBef>
                <a:spcPts val="2940"/>
              </a:spcBef>
              <a:spcAft>
                <a:spcPts val="0"/>
              </a:spcAft>
              <a:buSzPts val="1600"/>
              <a:buChar char="○"/>
              <a:defRPr sz="2240"/>
            </a:lvl8pPr>
            <a:lvl9pPr marL="5760885" lvl="8" indent="-462293" algn="l">
              <a:lnSpc>
                <a:spcPct val="115000"/>
              </a:lnSpc>
              <a:spcBef>
                <a:spcPts val="2940"/>
              </a:spcBef>
              <a:spcAft>
                <a:spcPts val="2940"/>
              </a:spcAft>
              <a:buSzPts val="1600"/>
              <a:buChar char="■"/>
              <a:defRPr sz="2240"/>
            </a:lvl9pPr>
          </a:lstStyle>
          <a:p>
            <a:endParaRPr/>
          </a:p>
        </p:txBody>
      </p:sp>
      <p:sp>
        <p:nvSpPr>
          <p:cNvPr id="125" name="Google Shape;125;ge5c48d7ab6_0_499"/>
          <p:cNvSpPr txBox="1">
            <a:spLocks noGrp="1"/>
          </p:cNvSpPr>
          <p:nvPr>
            <p:ph type="sldNum" idx="12"/>
          </p:nvPr>
        </p:nvSpPr>
        <p:spPr>
          <a:xfrm>
            <a:off x="13555935" y="9948197"/>
            <a:ext cx="877920" cy="839520"/>
          </a:xfrm>
          <a:prstGeom prst="rect">
            <a:avLst/>
          </a:prstGeom>
          <a:noFill/>
          <a:ln>
            <a:noFill/>
          </a:ln>
        </p:spPr>
        <p:txBody>
          <a:bodyPr spcFirstLastPara="1" wrap="square" lIns="121900" tIns="121900" rIns="121900" bIns="121900" anchor="ctr" anchorCtr="0">
            <a:noAutofit/>
          </a:bodyPr>
          <a:lstStyle>
            <a:lvl1pPr marL="0" marR="0" lvl="0"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26"/>
        <p:cNvGrpSpPr/>
        <p:nvPr/>
      </p:nvGrpSpPr>
      <p:grpSpPr>
        <a:xfrm>
          <a:off x="0" y="0"/>
          <a:ext cx="0" cy="0"/>
          <a:chOff x="0" y="0"/>
          <a:chExt cx="0" cy="0"/>
        </a:xfrm>
      </p:grpSpPr>
      <p:sp>
        <p:nvSpPr>
          <p:cNvPr id="127" name="Google Shape;127;ge5c48d7ab6_0_504"/>
          <p:cNvSpPr txBox="1">
            <a:spLocks noGrp="1"/>
          </p:cNvSpPr>
          <p:nvPr>
            <p:ph type="title"/>
          </p:nvPr>
        </p:nvSpPr>
        <p:spPr>
          <a:xfrm>
            <a:off x="498720" y="1185280"/>
            <a:ext cx="4492800" cy="1612320"/>
          </a:xfrm>
          <a:prstGeom prst="rect">
            <a:avLst/>
          </a:prstGeom>
          <a:noFill/>
          <a:ln>
            <a:noFill/>
          </a:ln>
        </p:spPr>
        <p:txBody>
          <a:bodyPr spcFirstLastPara="1" wrap="square" lIns="121900" tIns="121900" rIns="121900" bIns="121900" anchor="b" anchorCtr="0">
            <a:noAutofit/>
          </a:bodyPr>
          <a:lstStyle>
            <a:lvl1pPr lvl="0" algn="l">
              <a:lnSpc>
                <a:spcPct val="100000"/>
              </a:lnSpc>
              <a:spcBef>
                <a:spcPts val="0"/>
              </a:spcBef>
              <a:spcAft>
                <a:spcPts val="0"/>
              </a:spcAft>
              <a:buSzPts val="3200"/>
              <a:buNone/>
              <a:defRPr sz="4480"/>
            </a:lvl1pPr>
            <a:lvl2pPr lvl="1" algn="l">
              <a:lnSpc>
                <a:spcPct val="100000"/>
              </a:lnSpc>
              <a:spcBef>
                <a:spcPts val="0"/>
              </a:spcBef>
              <a:spcAft>
                <a:spcPts val="0"/>
              </a:spcAft>
              <a:buSzPts val="3200"/>
              <a:buNone/>
              <a:defRPr sz="4480"/>
            </a:lvl2pPr>
            <a:lvl3pPr lvl="2" algn="l">
              <a:lnSpc>
                <a:spcPct val="100000"/>
              </a:lnSpc>
              <a:spcBef>
                <a:spcPts val="0"/>
              </a:spcBef>
              <a:spcAft>
                <a:spcPts val="0"/>
              </a:spcAft>
              <a:buSzPts val="3200"/>
              <a:buNone/>
              <a:defRPr sz="4480"/>
            </a:lvl3pPr>
            <a:lvl4pPr lvl="3" algn="l">
              <a:lnSpc>
                <a:spcPct val="100000"/>
              </a:lnSpc>
              <a:spcBef>
                <a:spcPts val="0"/>
              </a:spcBef>
              <a:spcAft>
                <a:spcPts val="0"/>
              </a:spcAft>
              <a:buSzPts val="3200"/>
              <a:buNone/>
              <a:defRPr sz="4480"/>
            </a:lvl4pPr>
            <a:lvl5pPr lvl="4" algn="l">
              <a:lnSpc>
                <a:spcPct val="100000"/>
              </a:lnSpc>
              <a:spcBef>
                <a:spcPts val="0"/>
              </a:spcBef>
              <a:spcAft>
                <a:spcPts val="0"/>
              </a:spcAft>
              <a:buSzPts val="3200"/>
              <a:buNone/>
              <a:defRPr sz="4480"/>
            </a:lvl5pPr>
            <a:lvl6pPr lvl="5" algn="l">
              <a:lnSpc>
                <a:spcPct val="100000"/>
              </a:lnSpc>
              <a:spcBef>
                <a:spcPts val="0"/>
              </a:spcBef>
              <a:spcAft>
                <a:spcPts val="0"/>
              </a:spcAft>
              <a:buSzPts val="3200"/>
              <a:buNone/>
              <a:defRPr sz="4480"/>
            </a:lvl6pPr>
            <a:lvl7pPr lvl="6" algn="l">
              <a:lnSpc>
                <a:spcPct val="100000"/>
              </a:lnSpc>
              <a:spcBef>
                <a:spcPts val="0"/>
              </a:spcBef>
              <a:spcAft>
                <a:spcPts val="0"/>
              </a:spcAft>
              <a:buSzPts val="3200"/>
              <a:buNone/>
              <a:defRPr sz="4480"/>
            </a:lvl7pPr>
            <a:lvl8pPr lvl="7" algn="l">
              <a:lnSpc>
                <a:spcPct val="100000"/>
              </a:lnSpc>
              <a:spcBef>
                <a:spcPts val="0"/>
              </a:spcBef>
              <a:spcAft>
                <a:spcPts val="0"/>
              </a:spcAft>
              <a:buSzPts val="3200"/>
              <a:buNone/>
              <a:defRPr sz="4480"/>
            </a:lvl8pPr>
            <a:lvl9pPr lvl="8" algn="l">
              <a:lnSpc>
                <a:spcPct val="100000"/>
              </a:lnSpc>
              <a:spcBef>
                <a:spcPts val="0"/>
              </a:spcBef>
              <a:spcAft>
                <a:spcPts val="0"/>
              </a:spcAft>
              <a:buSzPts val="3200"/>
              <a:buNone/>
              <a:defRPr sz="4480"/>
            </a:lvl9pPr>
          </a:lstStyle>
          <a:p>
            <a:endParaRPr/>
          </a:p>
        </p:txBody>
      </p:sp>
      <p:sp>
        <p:nvSpPr>
          <p:cNvPr id="128" name="Google Shape;128;ge5c48d7ab6_0_504"/>
          <p:cNvSpPr txBox="1">
            <a:spLocks noGrp="1"/>
          </p:cNvSpPr>
          <p:nvPr>
            <p:ph type="body" idx="1"/>
          </p:nvPr>
        </p:nvSpPr>
        <p:spPr>
          <a:xfrm>
            <a:off x="498720" y="2964480"/>
            <a:ext cx="4492800" cy="6782880"/>
          </a:xfrm>
          <a:prstGeom prst="rect">
            <a:avLst/>
          </a:prstGeom>
          <a:noFill/>
          <a:ln>
            <a:noFill/>
          </a:ln>
        </p:spPr>
        <p:txBody>
          <a:bodyPr spcFirstLastPara="1" wrap="square" lIns="121900" tIns="121900" rIns="121900" bIns="121900" anchor="t" anchorCtr="0">
            <a:noAutofit/>
          </a:bodyPr>
          <a:lstStyle>
            <a:lvl1pPr marL="640098" lvl="0" indent="-462293" algn="l">
              <a:lnSpc>
                <a:spcPct val="115000"/>
              </a:lnSpc>
              <a:spcBef>
                <a:spcPts val="0"/>
              </a:spcBef>
              <a:spcAft>
                <a:spcPts val="0"/>
              </a:spcAft>
              <a:buSzPts val="1600"/>
              <a:buChar char="●"/>
              <a:defRPr sz="2240"/>
            </a:lvl1pPr>
            <a:lvl2pPr marL="1280197" lvl="1" indent="-462293" algn="l">
              <a:lnSpc>
                <a:spcPct val="115000"/>
              </a:lnSpc>
              <a:spcBef>
                <a:spcPts val="2940"/>
              </a:spcBef>
              <a:spcAft>
                <a:spcPts val="0"/>
              </a:spcAft>
              <a:buSzPts val="1600"/>
              <a:buChar char="○"/>
              <a:defRPr sz="2240"/>
            </a:lvl2pPr>
            <a:lvl3pPr marL="1920295" lvl="2" indent="-462293" algn="l">
              <a:lnSpc>
                <a:spcPct val="115000"/>
              </a:lnSpc>
              <a:spcBef>
                <a:spcPts val="2940"/>
              </a:spcBef>
              <a:spcAft>
                <a:spcPts val="0"/>
              </a:spcAft>
              <a:buSzPts val="1600"/>
              <a:buChar char="■"/>
              <a:defRPr sz="2240"/>
            </a:lvl3pPr>
            <a:lvl4pPr marL="2560393" lvl="3" indent="-462293" algn="l">
              <a:lnSpc>
                <a:spcPct val="115000"/>
              </a:lnSpc>
              <a:spcBef>
                <a:spcPts val="2940"/>
              </a:spcBef>
              <a:spcAft>
                <a:spcPts val="0"/>
              </a:spcAft>
              <a:buSzPts val="1600"/>
              <a:buChar char="●"/>
              <a:defRPr sz="2240"/>
            </a:lvl4pPr>
            <a:lvl5pPr marL="3200491" lvl="4" indent="-462293" algn="l">
              <a:lnSpc>
                <a:spcPct val="115000"/>
              </a:lnSpc>
              <a:spcBef>
                <a:spcPts val="2940"/>
              </a:spcBef>
              <a:spcAft>
                <a:spcPts val="0"/>
              </a:spcAft>
              <a:buSzPts val="1600"/>
              <a:buChar char="○"/>
              <a:defRPr sz="2240"/>
            </a:lvl5pPr>
            <a:lvl6pPr marL="3840590" lvl="5" indent="-462293" algn="l">
              <a:lnSpc>
                <a:spcPct val="115000"/>
              </a:lnSpc>
              <a:spcBef>
                <a:spcPts val="2940"/>
              </a:spcBef>
              <a:spcAft>
                <a:spcPts val="0"/>
              </a:spcAft>
              <a:buSzPts val="1600"/>
              <a:buChar char="■"/>
              <a:defRPr sz="2240"/>
            </a:lvl6pPr>
            <a:lvl7pPr marL="4480688" lvl="6" indent="-462293" algn="l">
              <a:lnSpc>
                <a:spcPct val="115000"/>
              </a:lnSpc>
              <a:spcBef>
                <a:spcPts val="2940"/>
              </a:spcBef>
              <a:spcAft>
                <a:spcPts val="0"/>
              </a:spcAft>
              <a:buSzPts val="1600"/>
              <a:buChar char="●"/>
              <a:defRPr sz="2240"/>
            </a:lvl7pPr>
            <a:lvl8pPr marL="5120786" lvl="7" indent="-462293" algn="l">
              <a:lnSpc>
                <a:spcPct val="115000"/>
              </a:lnSpc>
              <a:spcBef>
                <a:spcPts val="2940"/>
              </a:spcBef>
              <a:spcAft>
                <a:spcPts val="0"/>
              </a:spcAft>
              <a:buSzPts val="1600"/>
              <a:buChar char="○"/>
              <a:defRPr sz="2240"/>
            </a:lvl8pPr>
            <a:lvl9pPr marL="5760885" lvl="8" indent="-462293" algn="l">
              <a:lnSpc>
                <a:spcPct val="115000"/>
              </a:lnSpc>
              <a:spcBef>
                <a:spcPts val="2940"/>
              </a:spcBef>
              <a:spcAft>
                <a:spcPts val="2940"/>
              </a:spcAft>
              <a:buSzPts val="1600"/>
              <a:buChar char="■"/>
              <a:defRPr sz="2240"/>
            </a:lvl9pPr>
          </a:lstStyle>
          <a:p>
            <a:endParaRPr/>
          </a:p>
        </p:txBody>
      </p:sp>
      <p:sp>
        <p:nvSpPr>
          <p:cNvPr id="129" name="Google Shape;129;ge5c48d7ab6_0_504"/>
          <p:cNvSpPr txBox="1">
            <a:spLocks noGrp="1"/>
          </p:cNvSpPr>
          <p:nvPr>
            <p:ph type="sldNum" idx="12"/>
          </p:nvPr>
        </p:nvSpPr>
        <p:spPr>
          <a:xfrm>
            <a:off x="13555935" y="9948197"/>
            <a:ext cx="877920" cy="839520"/>
          </a:xfrm>
          <a:prstGeom prst="rect">
            <a:avLst/>
          </a:prstGeom>
          <a:noFill/>
          <a:ln>
            <a:noFill/>
          </a:ln>
        </p:spPr>
        <p:txBody>
          <a:bodyPr spcFirstLastPara="1" wrap="square" lIns="121900" tIns="121900" rIns="121900" bIns="121900" anchor="ctr" anchorCtr="0">
            <a:noAutofit/>
          </a:bodyPr>
          <a:lstStyle>
            <a:lvl1pPr marL="0" marR="0" lvl="0"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15"/>
          <p:cNvSpPr txBox="1">
            <a:spLocks noGrp="1"/>
          </p:cNvSpPr>
          <p:nvPr>
            <p:ph type="title"/>
          </p:nvPr>
        </p:nvSpPr>
        <p:spPr>
          <a:xfrm>
            <a:off x="1005840" y="584204"/>
            <a:ext cx="12618720" cy="212090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5"/>
          <p:cNvSpPr txBox="1">
            <a:spLocks noGrp="1"/>
          </p:cNvSpPr>
          <p:nvPr>
            <p:ph type="body" idx="1"/>
          </p:nvPr>
        </p:nvSpPr>
        <p:spPr>
          <a:xfrm>
            <a:off x="1005840" y="2921001"/>
            <a:ext cx="12618720" cy="6962141"/>
          </a:xfrm>
          <a:prstGeom prst="rect">
            <a:avLst/>
          </a:prstGeom>
          <a:noFill/>
          <a:ln>
            <a:noFill/>
          </a:ln>
        </p:spPr>
        <p:txBody>
          <a:bodyPr spcFirstLastPara="1" wrap="square" lIns="91425" tIns="45700" rIns="91425" bIns="45700" anchor="t" anchorCtr="0">
            <a:normAutofit/>
          </a:bodyPr>
          <a:lstStyle>
            <a:lvl1pPr marL="640098" lvl="0" indent="-480074" algn="l">
              <a:lnSpc>
                <a:spcPct val="90000"/>
              </a:lnSpc>
              <a:spcBef>
                <a:spcPts val="1400"/>
              </a:spcBef>
              <a:spcAft>
                <a:spcPts val="0"/>
              </a:spcAft>
              <a:buClr>
                <a:schemeClr val="dk1"/>
              </a:buClr>
              <a:buSzPts val="1800"/>
              <a:buChar char="•"/>
              <a:defRPr/>
            </a:lvl1pPr>
            <a:lvl2pPr marL="1280197" lvl="1" indent="-480074" algn="l">
              <a:lnSpc>
                <a:spcPct val="90000"/>
              </a:lnSpc>
              <a:spcBef>
                <a:spcPts val="700"/>
              </a:spcBef>
              <a:spcAft>
                <a:spcPts val="0"/>
              </a:spcAft>
              <a:buClr>
                <a:schemeClr val="dk1"/>
              </a:buClr>
              <a:buSzPts val="1800"/>
              <a:buChar char="•"/>
              <a:defRPr/>
            </a:lvl2pPr>
            <a:lvl3pPr marL="1920295" lvl="2" indent="-480074" algn="l">
              <a:lnSpc>
                <a:spcPct val="90000"/>
              </a:lnSpc>
              <a:spcBef>
                <a:spcPts val="700"/>
              </a:spcBef>
              <a:spcAft>
                <a:spcPts val="0"/>
              </a:spcAft>
              <a:buClr>
                <a:schemeClr val="dk1"/>
              </a:buClr>
              <a:buSzPts val="1800"/>
              <a:buChar char="•"/>
              <a:defRPr/>
            </a:lvl3pPr>
            <a:lvl4pPr marL="2560393" lvl="3" indent="-480074" algn="l">
              <a:lnSpc>
                <a:spcPct val="90000"/>
              </a:lnSpc>
              <a:spcBef>
                <a:spcPts val="700"/>
              </a:spcBef>
              <a:spcAft>
                <a:spcPts val="0"/>
              </a:spcAft>
              <a:buClr>
                <a:schemeClr val="dk1"/>
              </a:buClr>
              <a:buSzPts val="1800"/>
              <a:buChar char="•"/>
              <a:defRPr/>
            </a:lvl4pPr>
            <a:lvl5pPr marL="3200491" lvl="4" indent="-480074" algn="l">
              <a:lnSpc>
                <a:spcPct val="90000"/>
              </a:lnSpc>
              <a:spcBef>
                <a:spcPts val="700"/>
              </a:spcBef>
              <a:spcAft>
                <a:spcPts val="0"/>
              </a:spcAft>
              <a:buClr>
                <a:schemeClr val="dk1"/>
              </a:buClr>
              <a:buSzPts val="1800"/>
              <a:buChar char="•"/>
              <a:defRPr/>
            </a:lvl5pPr>
            <a:lvl6pPr marL="3840590" lvl="5" indent="-480074" algn="l">
              <a:lnSpc>
                <a:spcPct val="90000"/>
              </a:lnSpc>
              <a:spcBef>
                <a:spcPts val="700"/>
              </a:spcBef>
              <a:spcAft>
                <a:spcPts val="0"/>
              </a:spcAft>
              <a:buClr>
                <a:schemeClr val="dk1"/>
              </a:buClr>
              <a:buSzPts val="1800"/>
              <a:buChar char="•"/>
              <a:defRPr/>
            </a:lvl6pPr>
            <a:lvl7pPr marL="4480688" lvl="6" indent="-480074" algn="l">
              <a:lnSpc>
                <a:spcPct val="90000"/>
              </a:lnSpc>
              <a:spcBef>
                <a:spcPts val="700"/>
              </a:spcBef>
              <a:spcAft>
                <a:spcPts val="0"/>
              </a:spcAft>
              <a:buClr>
                <a:schemeClr val="dk1"/>
              </a:buClr>
              <a:buSzPts val="1800"/>
              <a:buChar char="•"/>
              <a:defRPr/>
            </a:lvl7pPr>
            <a:lvl8pPr marL="5120786" lvl="7" indent="-480074" algn="l">
              <a:lnSpc>
                <a:spcPct val="90000"/>
              </a:lnSpc>
              <a:spcBef>
                <a:spcPts val="700"/>
              </a:spcBef>
              <a:spcAft>
                <a:spcPts val="0"/>
              </a:spcAft>
              <a:buClr>
                <a:schemeClr val="dk1"/>
              </a:buClr>
              <a:buSzPts val="1800"/>
              <a:buChar char="•"/>
              <a:defRPr/>
            </a:lvl8pPr>
            <a:lvl9pPr marL="5760885" lvl="8" indent="-480074" algn="l">
              <a:lnSpc>
                <a:spcPct val="90000"/>
              </a:lnSpc>
              <a:spcBef>
                <a:spcPts val="700"/>
              </a:spcBef>
              <a:spcAft>
                <a:spcPts val="0"/>
              </a:spcAft>
              <a:buClr>
                <a:schemeClr val="dk1"/>
              </a:buClr>
              <a:buSzPts val="1800"/>
              <a:buChar char="•"/>
              <a:defRPr/>
            </a:lvl9pPr>
          </a:lstStyle>
          <a:p>
            <a:endParaRPr/>
          </a:p>
        </p:txBody>
      </p:sp>
      <p:sp>
        <p:nvSpPr>
          <p:cNvPr id="20" name="Google Shape;20;p15"/>
          <p:cNvSpPr txBox="1">
            <a:spLocks noGrp="1"/>
          </p:cNvSpPr>
          <p:nvPr>
            <p:ph type="dt" idx="10"/>
          </p:nvPr>
        </p:nvSpPr>
        <p:spPr>
          <a:xfrm>
            <a:off x="1005840" y="10170162"/>
            <a:ext cx="3291840" cy="5842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5"/>
          <p:cNvSpPr txBox="1">
            <a:spLocks noGrp="1"/>
          </p:cNvSpPr>
          <p:nvPr>
            <p:ph type="ftr" idx="11"/>
          </p:nvPr>
        </p:nvSpPr>
        <p:spPr>
          <a:xfrm>
            <a:off x="4846320" y="10170162"/>
            <a:ext cx="4937760" cy="5842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5"/>
          <p:cNvSpPr txBox="1">
            <a:spLocks noGrp="1"/>
          </p:cNvSpPr>
          <p:nvPr>
            <p:ph type="sldNum" idx="12"/>
          </p:nvPr>
        </p:nvSpPr>
        <p:spPr>
          <a:xfrm>
            <a:off x="10332720" y="10170162"/>
            <a:ext cx="3291840" cy="5842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130"/>
        <p:cNvGrpSpPr/>
        <p:nvPr/>
      </p:nvGrpSpPr>
      <p:grpSpPr>
        <a:xfrm>
          <a:off x="0" y="0"/>
          <a:ext cx="0" cy="0"/>
          <a:chOff x="0" y="0"/>
          <a:chExt cx="0" cy="0"/>
        </a:xfrm>
      </p:grpSpPr>
      <p:sp>
        <p:nvSpPr>
          <p:cNvPr id="131" name="Google Shape;131;ge5c48d7ab6_0_508"/>
          <p:cNvSpPr txBox="1">
            <a:spLocks noGrp="1"/>
          </p:cNvSpPr>
          <p:nvPr>
            <p:ph type="title"/>
          </p:nvPr>
        </p:nvSpPr>
        <p:spPr>
          <a:xfrm>
            <a:off x="784401" y="960320"/>
            <a:ext cx="10188960" cy="8726880"/>
          </a:xfrm>
          <a:prstGeom prst="rect">
            <a:avLst/>
          </a:prstGeom>
          <a:noFill/>
          <a:ln>
            <a:noFill/>
          </a:ln>
        </p:spPr>
        <p:txBody>
          <a:bodyPr spcFirstLastPara="1" wrap="square" lIns="121900" tIns="121900" rIns="121900" bIns="121900" anchor="ctr" anchorCtr="0">
            <a:noAutofit/>
          </a:bodyPr>
          <a:lstStyle>
            <a:lvl1pPr lvl="0" algn="l">
              <a:lnSpc>
                <a:spcPct val="100000"/>
              </a:lnSpc>
              <a:spcBef>
                <a:spcPts val="0"/>
              </a:spcBef>
              <a:spcAft>
                <a:spcPts val="0"/>
              </a:spcAft>
              <a:buSzPts val="6400"/>
              <a:buNone/>
              <a:defRPr sz="8960"/>
            </a:lvl1pPr>
            <a:lvl2pPr lvl="1" algn="l">
              <a:lnSpc>
                <a:spcPct val="100000"/>
              </a:lnSpc>
              <a:spcBef>
                <a:spcPts val="0"/>
              </a:spcBef>
              <a:spcAft>
                <a:spcPts val="0"/>
              </a:spcAft>
              <a:buSzPts val="6400"/>
              <a:buNone/>
              <a:defRPr sz="8960"/>
            </a:lvl2pPr>
            <a:lvl3pPr lvl="2" algn="l">
              <a:lnSpc>
                <a:spcPct val="100000"/>
              </a:lnSpc>
              <a:spcBef>
                <a:spcPts val="0"/>
              </a:spcBef>
              <a:spcAft>
                <a:spcPts val="0"/>
              </a:spcAft>
              <a:buSzPts val="6400"/>
              <a:buNone/>
              <a:defRPr sz="8960"/>
            </a:lvl3pPr>
            <a:lvl4pPr lvl="3" algn="l">
              <a:lnSpc>
                <a:spcPct val="100000"/>
              </a:lnSpc>
              <a:spcBef>
                <a:spcPts val="0"/>
              </a:spcBef>
              <a:spcAft>
                <a:spcPts val="0"/>
              </a:spcAft>
              <a:buSzPts val="6400"/>
              <a:buNone/>
              <a:defRPr sz="8960"/>
            </a:lvl4pPr>
            <a:lvl5pPr lvl="4" algn="l">
              <a:lnSpc>
                <a:spcPct val="100000"/>
              </a:lnSpc>
              <a:spcBef>
                <a:spcPts val="0"/>
              </a:spcBef>
              <a:spcAft>
                <a:spcPts val="0"/>
              </a:spcAft>
              <a:buSzPts val="6400"/>
              <a:buNone/>
              <a:defRPr sz="8960"/>
            </a:lvl5pPr>
            <a:lvl6pPr lvl="5" algn="l">
              <a:lnSpc>
                <a:spcPct val="100000"/>
              </a:lnSpc>
              <a:spcBef>
                <a:spcPts val="0"/>
              </a:spcBef>
              <a:spcAft>
                <a:spcPts val="0"/>
              </a:spcAft>
              <a:buSzPts val="6400"/>
              <a:buNone/>
              <a:defRPr sz="8960"/>
            </a:lvl6pPr>
            <a:lvl7pPr lvl="6" algn="l">
              <a:lnSpc>
                <a:spcPct val="100000"/>
              </a:lnSpc>
              <a:spcBef>
                <a:spcPts val="0"/>
              </a:spcBef>
              <a:spcAft>
                <a:spcPts val="0"/>
              </a:spcAft>
              <a:buSzPts val="6400"/>
              <a:buNone/>
              <a:defRPr sz="8960"/>
            </a:lvl7pPr>
            <a:lvl8pPr lvl="7" algn="l">
              <a:lnSpc>
                <a:spcPct val="100000"/>
              </a:lnSpc>
              <a:spcBef>
                <a:spcPts val="0"/>
              </a:spcBef>
              <a:spcAft>
                <a:spcPts val="0"/>
              </a:spcAft>
              <a:buSzPts val="6400"/>
              <a:buNone/>
              <a:defRPr sz="8960"/>
            </a:lvl8pPr>
            <a:lvl9pPr lvl="8" algn="l">
              <a:lnSpc>
                <a:spcPct val="100000"/>
              </a:lnSpc>
              <a:spcBef>
                <a:spcPts val="0"/>
              </a:spcBef>
              <a:spcAft>
                <a:spcPts val="0"/>
              </a:spcAft>
              <a:buSzPts val="6400"/>
              <a:buNone/>
              <a:defRPr sz="8960"/>
            </a:lvl9pPr>
          </a:lstStyle>
          <a:p>
            <a:endParaRPr/>
          </a:p>
        </p:txBody>
      </p:sp>
      <p:sp>
        <p:nvSpPr>
          <p:cNvPr id="132" name="Google Shape;132;ge5c48d7ab6_0_508"/>
          <p:cNvSpPr txBox="1">
            <a:spLocks noGrp="1"/>
          </p:cNvSpPr>
          <p:nvPr>
            <p:ph type="sldNum" idx="12"/>
          </p:nvPr>
        </p:nvSpPr>
        <p:spPr>
          <a:xfrm>
            <a:off x="13555935" y="9948197"/>
            <a:ext cx="877920" cy="839520"/>
          </a:xfrm>
          <a:prstGeom prst="rect">
            <a:avLst/>
          </a:prstGeom>
          <a:noFill/>
          <a:ln>
            <a:noFill/>
          </a:ln>
        </p:spPr>
        <p:txBody>
          <a:bodyPr spcFirstLastPara="1" wrap="square" lIns="121900" tIns="121900" rIns="121900" bIns="121900" anchor="ctr" anchorCtr="0">
            <a:noAutofit/>
          </a:bodyPr>
          <a:lstStyle>
            <a:lvl1pPr marL="0" marR="0" lvl="0"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33"/>
        <p:cNvGrpSpPr/>
        <p:nvPr/>
      </p:nvGrpSpPr>
      <p:grpSpPr>
        <a:xfrm>
          <a:off x="0" y="0"/>
          <a:ext cx="0" cy="0"/>
          <a:chOff x="0" y="0"/>
          <a:chExt cx="0" cy="0"/>
        </a:xfrm>
      </p:grpSpPr>
      <p:sp>
        <p:nvSpPr>
          <p:cNvPr id="134" name="Google Shape;134;ge5c48d7ab6_0_511"/>
          <p:cNvSpPr/>
          <p:nvPr/>
        </p:nvSpPr>
        <p:spPr>
          <a:xfrm>
            <a:off x="7315200" y="-267"/>
            <a:ext cx="7315200" cy="10972800"/>
          </a:xfrm>
          <a:prstGeom prst="rect">
            <a:avLst/>
          </a:prstGeom>
          <a:solidFill>
            <a:schemeClr val="lt2"/>
          </a:solidFill>
          <a:ln>
            <a:noFill/>
          </a:ln>
        </p:spPr>
        <p:txBody>
          <a:bodyPr spcFirstLastPara="1" wrap="square" lIns="170660" tIns="170660" rIns="170660" bIns="17066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2660" b="0" i="0" u="none" strike="noStrike" cap="none">
              <a:solidFill>
                <a:srgbClr val="000000"/>
              </a:solidFill>
              <a:latin typeface="Arial"/>
              <a:ea typeface="Arial"/>
              <a:cs typeface="Arial"/>
              <a:sym typeface="Arial"/>
            </a:endParaRPr>
          </a:p>
        </p:txBody>
      </p:sp>
      <p:sp>
        <p:nvSpPr>
          <p:cNvPr id="135" name="Google Shape;135;ge5c48d7ab6_0_511"/>
          <p:cNvSpPr txBox="1">
            <a:spLocks noGrp="1"/>
          </p:cNvSpPr>
          <p:nvPr>
            <p:ph type="title"/>
          </p:nvPr>
        </p:nvSpPr>
        <p:spPr>
          <a:xfrm>
            <a:off x="424800" y="2630773"/>
            <a:ext cx="6472320" cy="3162240"/>
          </a:xfrm>
          <a:prstGeom prst="rect">
            <a:avLst/>
          </a:prstGeom>
          <a:noFill/>
          <a:ln>
            <a:noFill/>
          </a:ln>
        </p:spPr>
        <p:txBody>
          <a:bodyPr spcFirstLastPara="1" wrap="square" lIns="121900" tIns="121900" rIns="121900" bIns="121900" anchor="b" anchorCtr="0">
            <a:noAutofit/>
          </a:bodyPr>
          <a:lstStyle>
            <a:lvl1pPr lvl="0" algn="ctr">
              <a:lnSpc>
                <a:spcPct val="100000"/>
              </a:lnSpc>
              <a:spcBef>
                <a:spcPts val="0"/>
              </a:spcBef>
              <a:spcAft>
                <a:spcPts val="0"/>
              </a:spcAft>
              <a:buSzPts val="5600"/>
              <a:buNone/>
              <a:defRPr sz="7840"/>
            </a:lvl1pPr>
            <a:lvl2pPr lvl="1" algn="ctr">
              <a:lnSpc>
                <a:spcPct val="100000"/>
              </a:lnSpc>
              <a:spcBef>
                <a:spcPts val="0"/>
              </a:spcBef>
              <a:spcAft>
                <a:spcPts val="0"/>
              </a:spcAft>
              <a:buSzPts val="5600"/>
              <a:buNone/>
              <a:defRPr sz="7840"/>
            </a:lvl2pPr>
            <a:lvl3pPr lvl="2" algn="ctr">
              <a:lnSpc>
                <a:spcPct val="100000"/>
              </a:lnSpc>
              <a:spcBef>
                <a:spcPts val="0"/>
              </a:spcBef>
              <a:spcAft>
                <a:spcPts val="0"/>
              </a:spcAft>
              <a:buSzPts val="5600"/>
              <a:buNone/>
              <a:defRPr sz="7840"/>
            </a:lvl3pPr>
            <a:lvl4pPr lvl="3" algn="ctr">
              <a:lnSpc>
                <a:spcPct val="100000"/>
              </a:lnSpc>
              <a:spcBef>
                <a:spcPts val="0"/>
              </a:spcBef>
              <a:spcAft>
                <a:spcPts val="0"/>
              </a:spcAft>
              <a:buSzPts val="5600"/>
              <a:buNone/>
              <a:defRPr sz="7840"/>
            </a:lvl4pPr>
            <a:lvl5pPr lvl="4" algn="ctr">
              <a:lnSpc>
                <a:spcPct val="100000"/>
              </a:lnSpc>
              <a:spcBef>
                <a:spcPts val="0"/>
              </a:spcBef>
              <a:spcAft>
                <a:spcPts val="0"/>
              </a:spcAft>
              <a:buSzPts val="5600"/>
              <a:buNone/>
              <a:defRPr sz="7840"/>
            </a:lvl5pPr>
            <a:lvl6pPr lvl="5" algn="ctr">
              <a:lnSpc>
                <a:spcPct val="100000"/>
              </a:lnSpc>
              <a:spcBef>
                <a:spcPts val="0"/>
              </a:spcBef>
              <a:spcAft>
                <a:spcPts val="0"/>
              </a:spcAft>
              <a:buSzPts val="5600"/>
              <a:buNone/>
              <a:defRPr sz="7840"/>
            </a:lvl6pPr>
            <a:lvl7pPr lvl="6" algn="ctr">
              <a:lnSpc>
                <a:spcPct val="100000"/>
              </a:lnSpc>
              <a:spcBef>
                <a:spcPts val="0"/>
              </a:spcBef>
              <a:spcAft>
                <a:spcPts val="0"/>
              </a:spcAft>
              <a:buSzPts val="5600"/>
              <a:buNone/>
              <a:defRPr sz="7840"/>
            </a:lvl7pPr>
            <a:lvl8pPr lvl="7" algn="ctr">
              <a:lnSpc>
                <a:spcPct val="100000"/>
              </a:lnSpc>
              <a:spcBef>
                <a:spcPts val="0"/>
              </a:spcBef>
              <a:spcAft>
                <a:spcPts val="0"/>
              </a:spcAft>
              <a:buSzPts val="5600"/>
              <a:buNone/>
              <a:defRPr sz="7840"/>
            </a:lvl8pPr>
            <a:lvl9pPr lvl="8" algn="ctr">
              <a:lnSpc>
                <a:spcPct val="100000"/>
              </a:lnSpc>
              <a:spcBef>
                <a:spcPts val="0"/>
              </a:spcBef>
              <a:spcAft>
                <a:spcPts val="0"/>
              </a:spcAft>
              <a:buSzPts val="5600"/>
              <a:buNone/>
              <a:defRPr sz="7840"/>
            </a:lvl9pPr>
          </a:lstStyle>
          <a:p>
            <a:endParaRPr/>
          </a:p>
        </p:txBody>
      </p:sp>
      <p:sp>
        <p:nvSpPr>
          <p:cNvPr id="136" name="Google Shape;136;ge5c48d7ab6_0_511"/>
          <p:cNvSpPr txBox="1">
            <a:spLocks noGrp="1"/>
          </p:cNvSpPr>
          <p:nvPr>
            <p:ph type="subTitle" idx="1"/>
          </p:nvPr>
        </p:nvSpPr>
        <p:spPr>
          <a:xfrm>
            <a:off x="424800" y="5979893"/>
            <a:ext cx="6472320" cy="2634720"/>
          </a:xfrm>
          <a:prstGeom prst="rect">
            <a:avLst/>
          </a:prstGeom>
          <a:noFill/>
          <a:ln>
            <a:noFill/>
          </a:ln>
        </p:spPr>
        <p:txBody>
          <a:bodyPr spcFirstLastPara="1" wrap="square" lIns="121900" tIns="121900" rIns="121900" bIns="121900" anchor="t" anchorCtr="0">
            <a:noAutofit/>
          </a:bodyPr>
          <a:lstStyle>
            <a:lvl1pPr lvl="0" algn="ctr">
              <a:lnSpc>
                <a:spcPct val="100000"/>
              </a:lnSpc>
              <a:spcBef>
                <a:spcPts val="0"/>
              </a:spcBef>
              <a:spcAft>
                <a:spcPts val="0"/>
              </a:spcAft>
              <a:buSzPts val="2800"/>
              <a:buNone/>
              <a:defRPr sz="3920"/>
            </a:lvl1pPr>
            <a:lvl2pPr lvl="1" algn="ctr">
              <a:lnSpc>
                <a:spcPct val="100000"/>
              </a:lnSpc>
              <a:spcBef>
                <a:spcPts val="0"/>
              </a:spcBef>
              <a:spcAft>
                <a:spcPts val="0"/>
              </a:spcAft>
              <a:buSzPts val="2800"/>
              <a:buNone/>
              <a:defRPr sz="3920"/>
            </a:lvl2pPr>
            <a:lvl3pPr lvl="2" algn="ctr">
              <a:lnSpc>
                <a:spcPct val="100000"/>
              </a:lnSpc>
              <a:spcBef>
                <a:spcPts val="0"/>
              </a:spcBef>
              <a:spcAft>
                <a:spcPts val="0"/>
              </a:spcAft>
              <a:buSzPts val="2800"/>
              <a:buNone/>
              <a:defRPr sz="3920"/>
            </a:lvl3pPr>
            <a:lvl4pPr lvl="3" algn="ctr">
              <a:lnSpc>
                <a:spcPct val="100000"/>
              </a:lnSpc>
              <a:spcBef>
                <a:spcPts val="0"/>
              </a:spcBef>
              <a:spcAft>
                <a:spcPts val="0"/>
              </a:spcAft>
              <a:buSzPts val="2800"/>
              <a:buNone/>
              <a:defRPr sz="3920"/>
            </a:lvl4pPr>
            <a:lvl5pPr lvl="4" algn="ctr">
              <a:lnSpc>
                <a:spcPct val="100000"/>
              </a:lnSpc>
              <a:spcBef>
                <a:spcPts val="0"/>
              </a:spcBef>
              <a:spcAft>
                <a:spcPts val="0"/>
              </a:spcAft>
              <a:buSzPts val="2800"/>
              <a:buNone/>
              <a:defRPr sz="3920"/>
            </a:lvl5pPr>
            <a:lvl6pPr lvl="5" algn="ctr">
              <a:lnSpc>
                <a:spcPct val="100000"/>
              </a:lnSpc>
              <a:spcBef>
                <a:spcPts val="0"/>
              </a:spcBef>
              <a:spcAft>
                <a:spcPts val="0"/>
              </a:spcAft>
              <a:buSzPts val="2800"/>
              <a:buNone/>
              <a:defRPr sz="3920"/>
            </a:lvl6pPr>
            <a:lvl7pPr lvl="6" algn="ctr">
              <a:lnSpc>
                <a:spcPct val="100000"/>
              </a:lnSpc>
              <a:spcBef>
                <a:spcPts val="0"/>
              </a:spcBef>
              <a:spcAft>
                <a:spcPts val="0"/>
              </a:spcAft>
              <a:buSzPts val="2800"/>
              <a:buNone/>
              <a:defRPr sz="3920"/>
            </a:lvl7pPr>
            <a:lvl8pPr lvl="7" algn="ctr">
              <a:lnSpc>
                <a:spcPct val="100000"/>
              </a:lnSpc>
              <a:spcBef>
                <a:spcPts val="0"/>
              </a:spcBef>
              <a:spcAft>
                <a:spcPts val="0"/>
              </a:spcAft>
              <a:buSzPts val="2800"/>
              <a:buNone/>
              <a:defRPr sz="3920"/>
            </a:lvl8pPr>
            <a:lvl9pPr lvl="8" algn="ctr">
              <a:lnSpc>
                <a:spcPct val="100000"/>
              </a:lnSpc>
              <a:spcBef>
                <a:spcPts val="0"/>
              </a:spcBef>
              <a:spcAft>
                <a:spcPts val="0"/>
              </a:spcAft>
              <a:buSzPts val="2800"/>
              <a:buNone/>
              <a:defRPr sz="3920"/>
            </a:lvl9pPr>
          </a:lstStyle>
          <a:p>
            <a:endParaRPr/>
          </a:p>
        </p:txBody>
      </p:sp>
      <p:sp>
        <p:nvSpPr>
          <p:cNvPr id="137" name="Google Shape;137;ge5c48d7ab6_0_511"/>
          <p:cNvSpPr txBox="1">
            <a:spLocks noGrp="1"/>
          </p:cNvSpPr>
          <p:nvPr>
            <p:ph type="body" idx="2"/>
          </p:nvPr>
        </p:nvSpPr>
        <p:spPr>
          <a:xfrm>
            <a:off x="7903200" y="1544693"/>
            <a:ext cx="6138720" cy="7883040"/>
          </a:xfrm>
          <a:prstGeom prst="rect">
            <a:avLst/>
          </a:prstGeom>
          <a:noFill/>
          <a:ln>
            <a:noFill/>
          </a:ln>
        </p:spPr>
        <p:txBody>
          <a:bodyPr spcFirstLastPara="1" wrap="square" lIns="121900" tIns="121900" rIns="121900" bIns="121900" anchor="ctr" anchorCtr="0">
            <a:noAutofit/>
          </a:bodyPr>
          <a:lstStyle>
            <a:lvl1pPr marL="640098" lvl="0" indent="-533415" algn="l">
              <a:lnSpc>
                <a:spcPct val="115000"/>
              </a:lnSpc>
              <a:spcBef>
                <a:spcPts val="0"/>
              </a:spcBef>
              <a:spcAft>
                <a:spcPts val="0"/>
              </a:spcAft>
              <a:buSzPts val="2400"/>
              <a:buChar char="●"/>
              <a:defRPr/>
            </a:lvl1pPr>
            <a:lvl2pPr marL="1280197" lvl="1" indent="-488964" algn="l">
              <a:lnSpc>
                <a:spcPct val="115000"/>
              </a:lnSpc>
              <a:spcBef>
                <a:spcPts val="2940"/>
              </a:spcBef>
              <a:spcAft>
                <a:spcPts val="0"/>
              </a:spcAft>
              <a:buSzPts val="1900"/>
              <a:buChar char="○"/>
              <a:defRPr/>
            </a:lvl2pPr>
            <a:lvl3pPr marL="1920295" lvl="2" indent="-488964" algn="l">
              <a:lnSpc>
                <a:spcPct val="115000"/>
              </a:lnSpc>
              <a:spcBef>
                <a:spcPts val="2940"/>
              </a:spcBef>
              <a:spcAft>
                <a:spcPts val="0"/>
              </a:spcAft>
              <a:buSzPts val="1900"/>
              <a:buChar char="■"/>
              <a:defRPr/>
            </a:lvl3pPr>
            <a:lvl4pPr marL="2560393" lvl="3" indent="-488964" algn="l">
              <a:lnSpc>
                <a:spcPct val="115000"/>
              </a:lnSpc>
              <a:spcBef>
                <a:spcPts val="2940"/>
              </a:spcBef>
              <a:spcAft>
                <a:spcPts val="0"/>
              </a:spcAft>
              <a:buSzPts val="1900"/>
              <a:buChar char="●"/>
              <a:defRPr/>
            </a:lvl4pPr>
            <a:lvl5pPr marL="3200491" lvl="4" indent="-488964" algn="l">
              <a:lnSpc>
                <a:spcPct val="115000"/>
              </a:lnSpc>
              <a:spcBef>
                <a:spcPts val="2940"/>
              </a:spcBef>
              <a:spcAft>
                <a:spcPts val="0"/>
              </a:spcAft>
              <a:buSzPts val="1900"/>
              <a:buChar char="○"/>
              <a:defRPr/>
            </a:lvl5pPr>
            <a:lvl6pPr marL="3840590" lvl="5" indent="-488964" algn="l">
              <a:lnSpc>
                <a:spcPct val="115000"/>
              </a:lnSpc>
              <a:spcBef>
                <a:spcPts val="2940"/>
              </a:spcBef>
              <a:spcAft>
                <a:spcPts val="0"/>
              </a:spcAft>
              <a:buSzPts val="1900"/>
              <a:buChar char="■"/>
              <a:defRPr/>
            </a:lvl6pPr>
            <a:lvl7pPr marL="4480688" lvl="6" indent="-488964" algn="l">
              <a:lnSpc>
                <a:spcPct val="115000"/>
              </a:lnSpc>
              <a:spcBef>
                <a:spcPts val="2940"/>
              </a:spcBef>
              <a:spcAft>
                <a:spcPts val="0"/>
              </a:spcAft>
              <a:buSzPts val="1900"/>
              <a:buChar char="●"/>
              <a:defRPr/>
            </a:lvl7pPr>
            <a:lvl8pPr marL="5120786" lvl="7" indent="-488964" algn="l">
              <a:lnSpc>
                <a:spcPct val="115000"/>
              </a:lnSpc>
              <a:spcBef>
                <a:spcPts val="2940"/>
              </a:spcBef>
              <a:spcAft>
                <a:spcPts val="0"/>
              </a:spcAft>
              <a:buSzPts val="1900"/>
              <a:buChar char="○"/>
              <a:defRPr/>
            </a:lvl8pPr>
            <a:lvl9pPr marL="5760885" lvl="8" indent="-488964" algn="l">
              <a:lnSpc>
                <a:spcPct val="115000"/>
              </a:lnSpc>
              <a:spcBef>
                <a:spcPts val="2940"/>
              </a:spcBef>
              <a:spcAft>
                <a:spcPts val="2940"/>
              </a:spcAft>
              <a:buSzPts val="1900"/>
              <a:buChar char="■"/>
              <a:defRPr/>
            </a:lvl9pPr>
          </a:lstStyle>
          <a:p>
            <a:endParaRPr/>
          </a:p>
        </p:txBody>
      </p:sp>
      <p:sp>
        <p:nvSpPr>
          <p:cNvPr id="138" name="Google Shape;138;ge5c48d7ab6_0_511"/>
          <p:cNvSpPr txBox="1">
            <a:spLocks noGrp="1"/>
          </p:cNvSpPr>
          <p:nvPr>
            <p:ph type="sldNum" idx="12"/>
          </p:nvPr>
        </p:nvSpPr>
        <p:spPr>
          <a:xfrm>
            <a:off x="13555935" y="9948197"/>
            <a:ext cx="877920" cy="839520"/>
          </a:xfrm>
          <a:prstGeom prst="rect">
            <a:avLst/>
          </a:prstGeom>
          <a:noFill/>
          <a:ln>
            <a:noFill/>
          </a:ln>
        </p:spPr>
        <p:txBody>
          <a:bodyPr spcFirstLastPara="1" wrap="square" lIns="121900" tIns="121900" rIns="121900" bIns="121900" anchor="ctr" anchorCtr="0">
            <a:noAutofit/>
          </a:bodyPr>
          <a:lstStyle>
            <a:lvl1pPr marL="0" marR="0" lvl="0"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9"/>
        <p:cNvGrpSpPr/>
        <p:nvPr/>
      </p:nvGrpSpPr>
      <p:grpSpPr>
        <a:xfrm>
          <a:off x="0" y="0"/>
          <a:ext cx="0" cy="0"/>
          <a:chOff x="0" y="0"/>
          <a:chExt cx="0" cy="0"/>
        </a:xfrm>
      </p:grpSpPr>
      <p:sp>
        <p:nvSpPr>
          <p:cNvPr id="140" name="Google Shape;140;ge5c48d7ab6_0_517"/>
          <p:cNvSpPr txBox="1">
            <a:spLocks noGrp="1"/>
          </p:cNvSpPr>
          <p:nvPr>
            <p:ph type="body" idx="1"/>
          </p:nvPr>
        </p:nvSpPr>
        <p:spPr>
          <a:xfrm>
            <a:off x="498720" y="9025227"/>
            <a:ext cx="9598080" cy="1290720"/>
          </a:xfrm>
          <a:prstGeom prst="rect">
            <a:avLst/>
          </a:prstGeom>
          <a:noFill/>
          <a:ln>
            <a:noFill/>
          </a:ln>
        </p:spPr>
        <p:txBody>
          <a:bodyPr spcFirstLastPara="1" wrap="square" lIns="121900" tIns="121900" rIns="121900" bIns="121900" anchor="ctr" anchorCtr="0">
            <a:noAutofit/>
          </a:bodyPr>
          <a:lstStyle>
            <a:lvl1pPr marL="640098" lvl="0" indent="-320049" algn="l">
              <a:lnSpc>
                <a:spcPct val="100000"/>
              </a:lnSpc>
              <a:spcBef>
                <a:spcPts val="0"/>
              </a:spcBef>
              <a:spcAft>
                <a:spcPts val="0"/>
              </a:spcAft>
              <a:buSzPts val="2400"/>
              <a:buNone/>
              <a:defRPr/>
            </a:lvl1pPr>
          </a:lstStyle>
          <a:p>
            <a:endParaRPr/>
          </a:p>
        </p:txBody>
      </p:sp>
      <p:sp>
        <p:nvSpPr>
          <p:cNvPr id="141" name="Google Shape;141;ge5c48d7ab6_0_517"/>
          <p:cNvSpPr txBox="1">
            <a:spLocks noGrp="1"/>
          </p:cNvSpPr>
          <p:nvPr>
            <p:ph type="sldNum" idx="12"/>
          </p:nvPr>
        </p:nvSpPr>
        <p:spPr>
          <a:xfrm>
            <a:off x="13555935" y="9948197"/>
            <a:ext cx="877920" cy="839520"/>
          </a:xfrm>
          <a:prstGeom prst="rect">
            <a:avLst/>
          </a:prstGeom>
          <a:noFill/>
          <a:ln>
            <a:noFill/>
          </a:ln>
        </p:spPr>
        <p:txBody>
          <a:bodyPr spcFirstLastPara="1" wrap="square" lIns="121900" tIns="121900" rIns="121900" bIns="121900" anchor="ctr" anchorCtr="0">
            <a:noAutofit/>
          </a:bodyPr>
          <a:lstStyle>
            <a:lvl1pPr marL="0" marR="0" lvl="0"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42"/>
        <p:cNvGrpSpPr/>
        <p:nvPr/>
      </p:nvGrpSpPr>
      <p:grpSpPr>
        <a:xfrm>
          <a:off x="0" y="0"/>
          <a:ext cx="0" cy="0"/>
          <a:chOff x="0" y="0"/>
          <a:chExt cx="0" cy="0"/>
        </a:xfrm>
      </p:grpSpPr>
      <p:sp>
        <p:nvSpPr>
          <p:cNvPr id="143" name="Google Shape;143;ge5c48d7ab6_0_520"/>
          <p:cNvSpPr txBox="1">
            <a:spLocks noGrp="1"/>
          </p:cNvSpPr>
          <p:nvPr>
            <p:ph type="title" hasCustomPrompt="1"/>
          </p:nvPr>
        </p:nvSpPr>
        <p:spPr>
          <a:xfrm>
            <a:off x="498720" y="2359733"/>
            <a:ext cx="13633440" cy="4188960"/>
          </a:xfrm>
          <a:prstGeom prst="rect">
            <a:avLst/>
          </a:prstGeom>
          <a:noFill/>
          <a:ln>
            <a:noFill/>
          </a:ln>
        </p:spPr>
        <p:txBody>
          <a:bodyPr spcFirstLastPara="1" wrap="square" lIns="121900" tIns="121900" rIns="121900" bIns="121900" anchor="b" anchorCtr="0">
            <a:noAutofit/>
          </a:bodyPr>
          <a:lstStyle>
            <a:lvl1pPr lvl="0" algn="ctr">
              <a:lnSpc>
                <a:spcPct val="100000"/>
              </a:lnSpc>
              <a:spcBef>
                <a:spcPts val="0"/>
              </a:spcBef>
              <a:spcAft>
                <a:spcPts val="0"/>
              </a:spcAft>
              <a:buSzPts val="16000"/>
              <a:buNone/>
              <a:defRPr sz="22401"/>
            </a:lvl1pPr>
            <a:lvl2pPr lvl="1" algn="ctr">
              <a:lnSpc>
                <a:spcPct val="100000"/>
              </a:lnSpc>
              <a:spcBef>
                <a:spcPts val="0"/>
              </a:spcBef>
              <a:spcAft>
                <a:spcPts val="0"/>
              </a:spcAft>
              <a:buSzPts val="16000"/>
              <a:buNone/>
              <a:defRPr sz="22401"/>
            </a:lvl2pPr>
            <a:lvl3pPr lvl="2" algn="ctr">
              <a:lnSpc>
                <a:spcPct val="100000"/>
              </a:lnSpc>
              <a:spcBef>
                <a:spcPts val="0"/>
              </a:spcBef>
              <a:spcAft>
                <a:spcPts val="0"/>
              </a:spcAft>
              <a:buSzPts val="16000"/>
              <a:buNone/>
              <a:defRPr sz="22401"/>
            </a:lvl3pPr>
            <a:lvl4pPr lvl="3" algn="ctr">
              <a:lnSpc>
                <a:spcPct val="100000"/>
              </a:lnSpc>
              <a:spcBef>
                <a:spcPts val="0"/>
              </a:spcBef>
              <a:spcAft>
                <a:spcPts val="0"/>
              </a:spcAft>
              <a:buSzPts val="16000"/>
              <a:buNone/>
              <a:defRPr sz="22401"/>
            </a:lvl4pPr>
            <a:lvl5pPr lvl="4" algn="ctr">
              <a:lnSpc>
                <a:spcPct val="100000"/>
              </a:lnSpc>
              <a:spcBef>
                <a:spcPts val="0"/>
              </a:spcBef>
              <a:spcAft>
                <a:spcPts val="0"/>
              </a:spcAft>
              <a:buSzPts val="16000"/>
              <a:buNone/>
              <a:defRPr sz="22401"/>
            </a:lvl5pPr>
            <a:lvl6pPr lvl="5" algn="ctr">
              <a:lnSpc>
                <a:spcPct val="100000"/>
              </a:lnSpc>
              <a:spcBef>
                <a:spcPts val="0"/>
              </a:spcBef>
              <a:spcAft>
                <a:spcPts val="0"/>
              </a:spcAft>
              <a:buSzPts val="16000"/>
              <a:buNone/>
              <a:defRPr sz="22401"/>
            </a:lvl6pPr>
            <a:lvl7pPr lvl="6" algn="ctr">
              <a:lnSpc>
                <a:spcPct val="100000"/>
              </a:lnSpc>
              <a:spcBef>
                <a:spcPts val="0"/>
              </a:spcBef>
              <a:spcAft>
                <a:spcPts val="0"/>
              </a:spcAft>
              <a:buSzPts val="16000"/>
              <a:buNone/>
              <a:defRPr sz="22401"/>
            </a:lvl7pPr>
            <a:lvl8pPr lvl="7" algn="ctr">
              <a:lnSpc>
                <a:spcPct val="100000"/>
              </a:lnSpc>
              <a:spcBef>
                <a:spcPts val="0"/>
              </a:spcBef>
              <a:spcAft>
                <a:spcPts val="0"/>
              </a:spcAft>
              <a:buSzPts val="16000"/>
              <a:buNone/>
              <a:defRPr sz="22401"/>
            </a:lvl8pPr>
            <a:lvl9pPr lvl="8" algn="ctr">
              <a:lnSpc>
                <a:spcPct val="100000"/>
              </a:lnSpc>
              <a:spcBef>
                <a:spcPts val="0"/>
              </a:spcBef>
              <a:spcAft>
                <a:spcPts val="0"/>
              </a:spcAft>
              <a:buSzPts val="16000"/>
              <a:buNone/>
              <a:defRPr sz="22401"/>
            </a:lvl9pPr>
          </a:lstStyle>
          <a:p>
            <a:r>
              <a:t>xx%</a:t>
            </a:r>
          </a:p>
        </p:txBody>
      </p:sp>
      <p:sp>
        <p:nvSpPr>
          <p:cNvPr id="144" name="Google Shape;144;ge5c48d7ab6_0_520"/>
          <p:cNvSpPr txBox="1">
            <a:spLocks noGrp="1"/>
          </p:cNvSpPr>
          <p:nvPr>
            <p:ph type="body" idx="1"/>
          </p:nvPr>
        </p:nvSpPr>
        <p:spPr>
          <a:xfrm>
            <a:off x="498720" y="6724747"/>
            <a:ext cx="13633440" cy="2774880"/>
          </a:xfrm>
          <a:prstGeom prst="rect">
            <a:avLst/>
          </a:prstGeom>
          <a:noFill/>
          <a:ln>
            <a:noFill/>
          </a:ln>
        </p:spPr>
        <p:txBody>
          <a:bodyPr spcFirstLastPara="1" wrap="square" lIns="121900" tIns="121900" rIns="121900" bIns="121900" anchor="t" anchorCtr="0">
            <a:noAutofit/>
          </a:bodyPr>
          <a:lstStyle>
            <a:lvl1pPr marL="640098" lvl="0" indent="-533415" algn="ctr">
              <a:lnSpc>
                <a:spcPct val="115000"/>
              </a:lnSpc>
              <a:spcBef>
                <a:spcPts val="0"/>
              </a:spcBef>
              <a:spcAft>
                <a:spcPts val="0"/>
              </a:spcAft>
              <a:buSzPts val="2400"/>
              <a:buChar char="●"/>
              <a:defRPr/>
            </a:lvl1pPr>
            <a:lvl2pPr marL="1280197" lvl="1" indent="-488964" algn="ctr">
              <a:lnSpc>
                <a:spcPct val="115000"/>
              </a:lnSpc>
              <a:spcBef>
                <a:spcPts val="2940"/>
              </a:spcBef>
              <a:spcAft>
                <a:spcPts val="0"/>
              </a:spcAft>
              <a:buSzPts val="1900"/>
              <a:buChar char="○"/>
              <a:defRPr/>
            </a:lvl2pPr>
            <a:lvl3pPr marL="1920295" lvl="2" indent="-488964" algn="ctr">
              <a:lnSpc>
                <a:spcPct val="115000"/>
              </a:lnSpc>
              <a:spcBef>
                <a:spcPts val="2940"/>
              </a:spcBef>
              <a:spcAft>
                <a:spcPts val="0"/>
              </a:spcAft>
              <a:buSzPts val="1900"/>
              <a:buChar char="■"/>
              <a:defRPr/>
            </a:lvl3pPr>
            <a:lvl4pPr marL="2560393" lvl="3" indent="-488964" algn="ctr">
              <a:lnSpc>
                <a:spcPct val="115000"/>
              </a:lnSpc>
              <a:spcBef>
                <a:spcPts val="2940"/>
              </a:spcBef>
              <a:spcAft>
                <a:spcPts val="0"/>
              </a:spcAft>
              <a:buSzPts val="1900"/>
              <a:buChar char="●"/>
              <a:defRPr/>
            </a:lvl4pPr>
            <a:lvl5pPr marL="3200491" lvl="4" indent="-488964" algn="ctr">
              <a:lnSpc>
                <a:spcPct val="115000"/>
              </a:lnSpc>
              <a:spcBef>
                <a:spcPts val="2940"/>
              </a:spcBef>
              <a:spcAft>
                <a:spcPts val="0"/>
              </a:spcAft>
              <a:buSzPts val="1900"/>
              <a:buChar char="○"/>
              <a:defRPr/>
            </a:lvl5pPr>
            <a:lvl6pPr marL="3840590" lvl="5" indent="-488964" algn="ctr">
              <a:lnSpc>
                <a:spcPct val="115000"/>
              </a:lnSpc>
              <a:spcBef>
                <a:spcPts val="2940"/>
              </a:spcBef>
              <a:spcAft>
                <a:spcPts val="0"/>
              </a:spcAft>
              <a:buSzPts val="1900"/>
              <a:buChar char="■"/>
              <a:defRPr/>
            </a:lvl6pPr>
            <a:lvl7pPr marL="4480688" lvl="6" indent="-488964" algn="ctr">
              <a:lnSpc>
                <a:spcPct val="115000"/>
              </a:lnSpc>
              <a:spcBef>
                <a:spcPts val="2940"/>
              </a:spcBef>
              <a:spcAft>
                <a:spcPts val="0"/>
              </a:spcAft>
              <a:buSzPts val="1900"/>
              <a:buChar char="●"/>
              <a:defRPr/>
            </a:lvl7pPr>
            <a:lvl8pPr marL="5120786" lvl="7" indent="-488964" algn="ctr">
              <a:lnSpc>
                <a:spcPct val="115000"/>
              </a:lnSpc>
              <a:spcBef>
                <a:spcPts val="2940"/>
              </a:spcBef>
              <a:spcAft>
                <a:spcPts val="0"/>
              </a:spcAft>
              <a:buSzPts val="1900"/>
              <a:buChar char="○"/>
              <a:defRPr/>
            </a:lvl8pPr>
            <a:lvl9pPr marL="5760885" lvl="8" indent="-488964" algn="ctr">
              <a:lnSpc>
                <a:spcPct val="115000"/>
              </a:lnSpc>
              <a:spcBef>
                <a:spcPts val="2940"/>
              </a:spcBef>
              <a:spcAft>
                <a:spcPts val="2940"/>
              </a:spcAft>
              <a:buSzPts val="1900"/>
              <a:buChar char="■"/>
              <a:defRPr/>
            </a:lvl9pPr>
          </a:lstStyle>
          <a:p>
            <a:endParaRPr/>
          </a:p>
        </p:txBody>
      </p:sp>
      <p:sp>
        <p:nvSpPr>
          <p:cNvPr id="145" name="Google Shape;145;ge5c48d7ab6_0_520"/>
          <p:cNvSpPr txBox="1">
            <a:spLocks noGrp="1"/>
          </p:cNvSpPr>
          <p:nvPr>
            <p:ph type="sldNum" idx="12"/>
          </p:nvPr>
        </p:nvSpPr>
        <p:spPr>
          <a:xfrm>
            <a:off x="13555935" y="9948197"/>
            <a:ext cx="877920" cy="839520"/>
          </a:xfrm>
          <a:prstGeom prst="rect">
            <a:avLst/>
          </a:prstGeom>
          <a:noFill/>
          <a:ln>
            <a:noFill/>
          </a:ln>
        </p:spPr>
        <p:txBody>
          <a:bodyPr spcFirstLastPara="1" wrap="square" lIns="121900" tIns="121900" rIns="121900" bIns="121900" anchor="ctr" anchorCtr="0">
            <a:noAutofit/>
          </a:bodyPr>
          <a:lstStyle>
            <a:lvl1pPr marL="0" marR="0" lvl="0"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900"/>
              <a:buFont typeface="Arial"/>
              <a:buNone/>
              <a:defRPr sz="2660" b="0" i="0" u="none" strike="noStrike" cap="none">
                <a:solidFill>
                  <a:srgbClr val="000000"/>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46"/>
        <p:cNvGrpSpPr/>
        <p:nvPr/>
      </p:nvGrpSpPr>
      <p:grpSpPr>
        <a:xfrm>
          <a:off x="0" y="0"/>
          <a:ext cx="0" cy="0"/>
          <a:chOff x="0" y="0"/>
          <a:chExt cx="0" cy="0"/>
        </a:xfrm>
      </p:grpSpPr>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 One Column 2">
  <p:cSld name="CUSTOM_1">
    <p:spTree>
      <p:nvGrpSpPr>
        <p:cNvPr id="1" name="Shape 147"/>
        <p:cNvGrpSpPr/>
        <p:nvPr/>
      </p:nvGrpSpPr>
      <p:grpSpPr>
        <a:xfrm>
          <a:off x="0" y="0"/>
          <a:ext cx="0" cy="0"/>
          <a:chOff x="0" y="0"/>
          <a:chExt cx="0" cy="0"/>
        </a:xfrm>
      </p:grpSpPr>
      <p:sp>
        <p:nvSpPr>
          <p:cNvPr id="148" name="Google Shape;148;ge5c48d7ab6_0_525"/>
          <p:cNvSpPr txBox="1">
            <a:spLocks noGrp="1"/>
          </p:cNvSpPr>
          <p:nvPr>
            <p:ph type="title"/>
          </p:nvPr>
        </p:nvSpPr>
        <p:spPr>
          <a:xfrm>
            <a:off x="1077400" y="3183067"/>
            <a:ext cx="3974880" cy="1810560"/>
          </a:xfrm>
          <a:prstGeom prst="rect">
            <a:avLst/>
          </a:prstGeom>
          <a:noFill/>
          <a:ln>
            <a:noFill/>
          </a:ln>
        </p:spPr>
        <p:txBody>
          <a:bodyPr spcFirstLastPara="1" wrap="square" lIns="121900" tIns="121900" rIns="121900" bIns="121900" anchor="ctr" anchorCtr="0">
            <a:noAutofit/>
          </a:bodyPr>
          <a:lstStyle>
            <a:lvl1pPr lvl="0" algn="ctr">
              <a:lnSpc>
                <a:spcPct val="100000"/>
              </a:lnSpc>
              <a:spcBef>
                <a:spcPts val="0"/>
              </a:spcBef>
              <a:spcAft>
                <a:spcPts val="0"/>
              </a:spcAft>
              <a:buSzPts val="3700"/>
              <a:buNone/>
              <a:defRPr/>
            </a:lvl1pPr>
            <a:lvl2pPr lvl="1" algn="ctr">
              <a:lnSpc>
                <a:spcPct val="100000"/>
              </a:lnSpc>
              <a:spcBef>
                <a:spcPts val="0"/>
              </a:spcBef>
              <a:spcAft>
                <a:spcPts val="0"/>
              </a:spcAft>
              <a:buSzPts val="3700"/>
              <a:buNone/>
              <a:defRPr/>
            </a:lvl2pPr>
            <a:lvl3pPr lvl="2" algn="ctr">
              <a:lnSpc>
                <a:spcPct val="100000"/>
              </a:lnSpc>
              <a:spcBef>
                <a:spcPts val="0"/>
              </a:spcBef>
              <a:spcAft>
                <a:spcPts val="0"/>
              </a:spcAft>
              <a:buSzPts val="3700"/>
              <a:buNone/>
              <a:defRPr/>
            </a:lvl3pPr>
            <a:lvl4pPr lvl="3" algn="ctr">
              <a:lnSpc>
                <a:spcPct val="100000"/>
              </a:lnSpc>
              <a:spcBef>
                <a:spcPts val="0"/>
              </a:spcBef>
              <a:spcAft>
                <a:spcPts val="0"/>
              </a:spcAft>
              <a:buSzPts val="3700"/>
              <a:buNone/>
              <a:defRPr/>
            </a:lvl4pPr>
            <a:lvl5pPr lvl="4" algn="ctr">
              <a:lnSpc>
                <a:spcPct val="100000"/>
              </a:lnSpc>
              <a:spcBef>
                <a:spcPts val="0"/>
              </a:spcBef>
              <a:spcAft>
                <a:spcPts val="0"/>
              </a:spcAft>
              <a:buSzPts val="3700"/>
              <a:buNone/>
              <a:defRPr/>
            </a:lvl5pPr>
            <a:lvl6pPr lvl="5" algn="ctr">
              <a:lnSpc>
                <a:spcPct val="100000"/>
              </a:lnSpc>
              <a:spcBef>
                <a:spcPts val="0"/>
              </a:spcBef>
              <a:spcAft>
                <a:spcPts val="0"/>
              </a:spcAft>
              <a:buSzPts val="3700"/>
              <a:buNone/>
              <a:defRPr/>
            </a:lvl6pPr>
            <a:lvl7pPr lvl="6" algn="ctr">
              <a:lnSpc>
                <a:spcPct val="100000"/>
              </a:lnSpc>
              <a:spcBef>
                <a:spcPts val="0"/>
              </a:spcBef>
              <a:spcAft>
                <a:spcPts val="0"/>
              </a:spcAft>
              <a:buSzPts val="3700"/>
              <a:buNone/>
              <a:defRPr/>
            </a:lvl7pPr>
            <a:lvl8pPr lvl="7" algn="ctr">
              <a:lnSpc>
                <a:spcPct val="100000"/>
              </a:lnSpc>
              <a:spcBef>
                <a:spcPts val="0"/>
              </a:spcBef>
              <a:spcAft>
                <a:spcPts val="0"/>
              </a:spcAft>
              <a:buSzPts val="3700"/>
              <a:buNone/>
              <a:defRPr/>
            </a:lvl8pPr>
            <a:lvl9pPr lvl="8" algn="ctr">
              <a:lnSpc>
                <a:spcPct val="100000"/>
              </a:lnSpc>
              <a:spcBef>
                <a:spcPts val="0"/>
              </a:spcBef>
              <a:spcAft>
                <a:spcPts val="0"/>
              </a:spcAft>
              <a:buSzPts val="3700"/>
              <a:buNone/>
              <a:defRPr/>
            </a:lvl9pPr>
          </a:lstStyle>
          <a:p>
            <a:endParaRPr/>
          </a:p>
        </p:txBody>
      </p:sp>
      <p:sp>
        <p:nvSpPr>
          <p:cNvPr id="149" name="Google Shape;149;ge5c48d7ab6_0_525"/>
          <p:cNvSpPr txBox="1">
            <a:spLocks noGrp="1"/>
          </p:cNvSpPr>
          <p:nvPr>
            <p:ph type="subTitle" idx="1"/>
          </p:nvPr>
        </p:nvSpPr>
        <p:spPr>
          <a:xfrm>
            <a:off x="1054080" y="5225202"/>
            <a:ext cx="4021920" cy="2564640"/>
          </a:xfrm>
          <a:prstGeom prst="rect">
            <a:avLst/>
          </a:prstGeom>
          <a:noFill/>
          <a:ln>
            <a:noFill/>
          </a:ln>
        </p:spPr>
        <p:txBody>
          <a:bodyPr spcFirstLastPara="1" wrap="square" lIns="121900" tIns="121900" rIns="121900" bIns="121900" anchor="t" anchorCtr="0">
            <a:noAutofit/>
          </a:bodyPr>
          <a:lstStyle>
            <a:lvl1pPr lvl="0" algn="ctr">
              <a:lnSpc>
                <a:spcPct val="100000"/>
              </a:lnSpc>
              <a:spcBef>
                <a:spcPts val="0"/>
              </a:spcBef>
              <a:spcAft>
                <a:spcPts val="0"/>
              </a:spcAft>
              <a:buSzPts val="1900"/>
              <a:buNone/>
              <a:defRPr sz="2660"/>
            </a:lvl1pPr>
            <a:lvl2pPr lvl="1" algn="l">
              <a:lnSpc>
                <a:spcPct val="100000"/>
              </a:lnSpc>
              <a:spcBef>
                <a:spcPts val="0"/>
              </a:spcBef>
              <a:spcAft>
                <a:spcPts val="0"/>
              </a:spcAft>
              <a:buSzPts val="1900"/>
              <a:buNone/>
              <a:defRPr/>
            </a:lvl2pPr>
            <a:lvl3pPr lvl="2" algn="l">
              <a:lnSpc>
                <a:spcPct val="100000"/>
              </a:lnSpc>
              <a:spcBef>
                <a:spcPts val="0"/>
              </a:spcBef>
              <a:spcAft>
                <a:spcPts val="0"/>
              </a:spcAft>
              <a:buSzPts val="1900"/>
              <a:buNone/>
              <a:defRPr/>
            </a:lvl3pPr>
            <a:lvl4pPr lvl="3" algn="l">
              <a:lnSpc>
                <a:spcPct val="100000"/>
              </a:lnSpc>
              <a:spcBef>
                <a:spcPts val="0"/>
              </a:spcBef>
              <a:spcAft>
                <a:spcPts val="0"/>
              </a:spcAft>
              <a:buSzPts val="1900"/>
              <a:buNone/>
              <a:defRPr/>
            </a:lvl4pPr>
            <a:lvl5pPr lvl="4" algn="l">
              <a:lnSpc>
                <a:spcPct val="100000"/>
              </a:lnSpc>
              <a:spcBef>
                <a:spcPts val="0"/>
              </a:spcBef>
              <a:spcAft>
                <a:spcPts val="0"/>
              </a:spcAft>
              <a:buSzPts val="1900"/>
              <a:buNone/>
              <a:defRPr/>
            </a:lvl5pPr>
            <a:lvl6pPr lvl="5" algn="l">
              <a:lnSpc>
                <a:spcPct val="100000"/>
              </a:lnSpc>
              <a:spcBef>
                <a:spcPts val="0"/>
              </a:spcBef>
              <a:spcAft>
                <a:spcPts val="0"/>
              </a:spcAft>
              <a:buSzPts val="1900"/>
              <a:buNone/>
              <a:defRPr/>
            </a:lvl6pPr>
            <a:lvl7pPr lvl="6" algn="l">
              <a:lnSpc>
                <a:spcPct val="100000"/>
              </a:lnSpc>
              <a:spcBef>
                <a:spcPts val="0"/>
              </a:spcBef>
              <a:spcAft>
                <a:spcPts val="0"/>
              </a:spcAft>
              <a:buSzPts val="1900"/>
              <a:buNone/>
              <a:defRPr/>
            </a:lvl7pPr>
            <a:lvl8pPr lvl="7" algn="l">
              <a:lnSpc>
                <a:spcPct val="100000"/>
              </a:lnSpc>
              <a:spcBef>
                <a:spcPts val="0"/>
              </a:spcBef>
              <a:spcAft>
                <a:spcPts val="0"/>
              </a:spcAft>
              <a:buSzPts val="1900"/>
              <a:buNone/>
              <a:defRPr/>
            </a:lvl8pPr>
            <a:lvl9pPr lvl="8" algn="l">
              <a:lnSpc>
                <a:spcPct val="100000"/>
              </a:lnSpc>
              <a:spcBef>
                <a:spcPts val="0"/>
              </a:spcBef>
              <a:spcAft>
                <a:spcPts val="0"/>
              </a:spcAft>
              <a:buSzPts val="19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16"/>
          <p:cNvSpPr txBox="1">
            <a:spLocks noGrp="1"/>
          </p:cNvSpPr>
          <p:nvPr>
            <p:ph type="title"/>
          </p:nvPr>
        </p:nvSpPr>
        <p:spPr>
          <a:xfrm>
            <a:off x="998222" y="2735585"/>
            <a:ext cx="12618720" cy="4564379"/>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Arial"/>
              <a:buNone/>
              <a:defRPr sz="8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6"/>
          <p:cNvSpPr txBox="1">
            <a:spLocks noGrp="1"/>
          </p:cNvSpPr>
          <p:nvPr>
            <p:ph type="body" idx="1"/>
          </p:nvPr>
        </p:nvSpPr>
        <p:spPr>
          <a:xfrm>
            <a:off x="998222" y="7343145"/>
            <a:ext cx="12618720" cy="2400299"/>
          </a:xfrm>
          <a:prstGeom prst="rect">
            <a:avLst/>
          </a:prstGeom>
          <a:noFill/>
          <a:ln>
            <a:noFill/>
          </a:ln>
        </p:spPr>
        <p:txBody>
          <a:bodyPr spcFirstLastPara="1" wrap="square" lIns="91425" tIns="45700" rIns="91425" bIns="45700" anchor="t" anchorCtr="0">
            <a:normAutofit/>
          </a:bodyPr>
          <a:lstStyle>
            <a:lvl1pPr marL="640098" lvl="0" indent="-320049" algn="l">
              <a:lnSpc>
                <a:spcPct val="90000"/>
              </a:lnSpc>
              <a:spcBef>
                <a:spcPts val="1400"/>
              </a:spcBef>
              <a:spcAft>
                <a:spcPts val="0"/>
              </a:spcAft>
              <a:buClr>
                <a:schemeClr val="dk1"/>
              </a:buClr>
              <a:buSzPts val="2400"/>
              <a:buNone/>
              <a:defRPr sz="3360">
                <a:solidFill>
                  <a:schemeClr val="dk1"/>
                </a:solidFill>
              </a:defRPr>
            </a:lvl1pPr>
            <a:lvl2pPr marL="1280197" lvl="1" indent="-320049" algn="l">
              <a:lnSpc>
                <a:spcPct val="90000"/>
              </a:lnSpc>
              <a:spcBef>
                <a:spcPts val="700"/>
              </a:spcBef>
              <a:spcAft>
                <a:spcPts val="0"/>
              </a:spcAft>
              <a:buClr>
                <a:srgbClr val="888888"/>
              </a:buClr>
              <a:buSzPts val="2000"/>
              <a:buNone/>
              <a:defRPr sz="2800">
                <a:solidFill>
                  <a:srgbClr val="888888"/>
                </a:solidFill>
              </a:defRPr>
            </a:lvl2pPr>
            <a:lvl3pPr marL="1920295" lvl="2" indent="-320049" algn="l">
              <a:lnSpc>
                <a:spcPct val="90000"/>
              </a:lnSpc>
              <a:spcBef>
                <a:spcPts val="700"/>
              </a:spcBef>
              <a:spcAft>
                <a:spcPts val="0"/>
              </a:spcAft>
              <a:buClr>
                <a:srgbClr val="888888"/>
              </a:buClr>
              <a:buSzPts val="1800"/>
              <a:buNone/>
              <a:defRPr sz="2520">
                <a:solidFill>
                  <a:srgbClr val="888888"/>
                </a:solidFill>
              </a:defRPr>
            </a:lvl3pPr>
            <a:lvl4pPr marL="2560393" lvl="3" indent="-320049" algn="l">
              <a:lnSpc>
                <a:spcPct val="90000"/>
              </a:lnSpc>
              <a:spcBef>
                <a:spcPts val="700"/>
              </a:spcBef>
              <a:spcAft>
                <a:spcPts val="0"/>
              </a:spcAft>
              <a:buClr>
                <a:srgbClr val="888888"/>
              </a:buClr>
              <a:buSzPts val="1600"/>
              <a:buNone/>
              <a:defRPr sz="2240">
                <a:solidFill>
                  <a:srgbClr val="888888"/>
                </a:solidFill>
              </a:defRPr>
            </a:lvl4pPr>
            <a:lvl5pPr marL="3200491" lvl="4" indent="-320049" algn="l">
              <a:lnSpc>
                <a:spcPct val="90000"/>
              </a:lnSpc>
              <a:spcBef>
                <a:spcPts val="700"/>
              </a:spcBef>
              <a:spcAft>
                <a:spcPts val="0"/>
              </a:spcAft>
              <a:buClr>
                <a:srgbClr val="888888"/>
              </a:buClr>
              <a:buSzPts val="1600"/>
              <a:buNone/>
              <a:defRPr sz="2240">
                <a:solidFill>
                  <a:srgbClr val="888888"/>
                </a:solidFill>
              </a:defRPr>
            </a:lvl5pPr>
            <a:lvl6pPr marL="3840590" lvl="5" indent="-320049" algn="l">
              <a:lnSpc>
                <a:spcPct val="90000"/>
              </a:lnSpc>
              <a:spcBef>
                <a:spcPts val="700"/>
              </a:spcBef>
              <a:spcAft>
                <a:spcPts val="0"/>
              </a:spcAft>
              <a:buClr>
                <a:srgbClr val="888888"/>
              </a:buClr>
              <a:buSzPts val="1600"/>
              <a:buNone/>
              <a:defRPr sz="2240">
                <a:solidFill>
                  <a:srgbClr val="888888"/>
                </a:solidFill>
              </a:defRPr>
            </a:lvl6pPr>
            <a:lvl7pPr marL="4480688" lvl="6" indent="-320049" algn="l">
              <a:lnSpc>
                <a:spcPct val="90000"/>
              </a:lnSpc>
              <a:spcBef>
                <a:spcPts val="700"/>
              </a:spcBef>
              <a:spcAft>
                <a:spcPts val="0"/>
              </a:spcAft>
              <a:buClr>
                <a:srgbClr val="888888"/>
              </a:buClr>
              <a:buSzPts val="1600"/>
              <a:buNone/>
              <a:defRPr sz="2240">
                <a:solidFill>
                  <a:srgbClr val="888888"/>
                </a:solidFill>
              </a:defRPr>
            </a:lvl7pPr>
            <a:lvl8pPr marL="5120786" lvl="7" indent="-320049" algn="l">
              <a:lnSpc>
                <a:spcPct val="90000"/>
              </a:lnSpc>
              <a:spcBef>
                <a:spcPts val="700"/>
              </a:spcBef>
              <a:spcAft>
                <a:spcPts val="0"/>
              </a:spcAft>
              <a:buClr>
                <a:srgbClr val="888888"/>
              </a:buClr>
              <a:buSzPts val="1600"/>
              <a:buNone/>
              <a:defRPr sz="2240">
                <a:solidFill>
                  <a:srgbClr val="888888"/>
                </a:solidFill>
              </a:defRPr>
            </a:lvl8pPr>
            <a:lvl9pPr marL="5760885" lvl="8" indent="-320049" algn="l">
              <a:lnSpc>
                <a:spcPct val="90000"/>
              </a:lnSpc>
              <a:spcBef>
                <a:spcPts val="700"/>
              </a:spcBef>
              <a:spcAft>
                <a:spcPts val="0"/>
              </a:spcAft>
              <a:buClr>
                <a:srgbClr val="888888"/>
              </a:buClr>
              <a:buSzPts val="1600"/>
              <a:buNone/>
              <a:defRPr sz="2240">
                <a:solidFill>
                  <a:srgbClr val="888888"/>
                </a:solidFill>
              </a:defRPr>
            </a:lvl9pPr>
          </a:lstStyle>
          <a:p>
            <a:endParaRPr/>
          </a:p>
        </p:txBody>
      </p:sp>
      <p:sp>
        <p:nvSpPr>
          <p:cNvPr id="26" name="Google Shape;26;p16"/>
          <p:cNvSpPr txBox="1">
            <a:spLocks noGrp="1"/>
          </p:cNvSpPr>
          <p:nvPr>
            <p:ph type="dt" idx="10"/>
          </p:nvPr>
        </p:nvSpPr>
        <p:spPr>
          <a:xfrm>
            <a:off x="1005840" y="10170162"/>
            <a:ext cx="3291840" cy="5842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6"/>
          <p:cNvSpPr txBox="1">
            <a:spLocks noGrp="1"/>
          </p:cNvSpPr>
          <p:nvPr>
            <p:ph type="ftr" idx="11"/>
          </p:nvPr>
        </p:nvSpPr>
        <p:spPr>
          <a:xfrm>
            <a:off x="4846320" y="10170162"/>
            <a:ext cx="4937760" cy="5842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6"/>
          <p:cNvSpPr txBox="1">
            <a:spLocks noGrp="1"/>
          </p:cNvSpPr>
          <p:nvPr>
            <p:ph type="sldNum" idx="12"/>
          </p:nvPr>
        </p:nvSpPr>
        <p:spPr>
          <a:xfrm>
            <a:off x="10332720" y="10170162"/>
            <a:ext cx="3291840" cy="5842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7"/>
          <p:cNvSpPr txBox="1">
            <a:spLocks noGrp="1"/>
          </p:cNvSpPr>
          <p:nvPr>
            <p:ph type="title"/>
          </p:nvPr>
        </p:nvSpPr>
        <p:spPr>
          <a:xfrm>
            <a:off x="1005840" y="584204"/>
            <a:ext cx="12618720" cy="212090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7"/>
          <p:cNvSpPr txBox="1">
            <a:spLocks noGrp="1"/>
          </p:cNvSpPr>
          <p:nvPr>
            <p:ph type="body" idx="1"/>
          </p:nvPr>
        </p:nvSpPr>
        <p:spPr>
          <a:xfrm>
            <a:off x="1005840" y="2921001"/>
            <a:ext cx="6217920" cy="6962141"/>
          </a:xfrm>
          <a:prstGeom prst="rect">
            <a:avLst/>
          </a:prstGeom>
          <a:noFill/>
          <a:ln>
            <a:noFill/>
          </a:ln>
        </p:spPr>
        <p:txBody>
          <a:bodyPr spcFirstLastPara="1" wrap="square" lIns="91425" tIns="45700" rIns="91425" bIns="45700" anchor="t" anchorCtr="0">
            <a:normAutofit/>
          </a:bodyPr>
          <a:lstStyle>
            <a:lvl1pPr marL="640098" lvl="0" indent="-480074" algn="l">
              <a:lnSpc>
                <a:spcPct val="90000"/>
              </a:lnSpc>
              <a:spcBef>
                <a:spcPts val="1400"/>
              </a:spcBef>
              <a:spcAft>
                <a:spcPts val="0"/>
              </a:spcAft>
              <a:buClr>
                <a:schemeClr val="dk1"/>
              </a:buClr>
              <a:buSzPts val="1800"/>
              <a:buChar char="•"/>
              <a:defRPr/>
            </a:lvl1pPr>
            <a:lvl2pPr marL="1280197" lvl="1" indent="-480074" algn="l">
              <a:lnSpc>
                <a:spcPct val="90000"/>
              </a:lnSpc>
              <a:spcBef>
                <a:spcPts val="700"/>
              </a:spcBef>
              <a:spcAft>
                <a:spcPts val="0"/>
              </a:spcAft>
              <a:buClr>
                <a:schemeClr val="dk1"/>
              </a:buClr>
              <a:buSzPts val="1800"/>
              <a:buChar char="•"/>
              <a:defRPr/>
            </a:lvl2pPr>
            <a:lvl3pPr marL="1920295" lvl="2" indent="-480074" algn="l">
              <a:lnSpc>
                <a:spcPct val="90000"/>
              </a:lnSpc>
              <a:spcBef>
                <a:spcPts val="700"/>
              </a:spcBef>
              <a:spcAft>
                <a:spcPts val="0"/>
              </a:spcAft>
              <a:buClr>
                <a:schemeClr val="dk1"/>
              </a:buClr>
              <a:buSzPts val="1800"/>
              <a:buChar char="•"/>
              <a:defRPr/>
            </a:lvl3pPr>
            <a:lvl4pPr marL="2560393" lvl="3" indent="-480074" algn="l">
              <a:lnSpc>
                <a:spcPct val="90000"/>
              </a:lnSpc>
              <a:spcBef>
                <a:spcPts val="700"/>
              </a:spcBef>
              <a:spcAft>
                <a:spcPts val="0"/>
              </a:spcAft>
              <a:buClr>
                <a:schemeClr val="dk1"/>
              </a:buClr>
              <a:buSzPts val="1800"/>
              <a:buChar char="•"/>
              <a:defRPr/>
            </a:lvl4pPr>
            <a:lvl5pPr marL="3200491" lvl="4" indent="-480074" algn="l">
              <a:lnSpc>
                <a:spcPct val="90000"/>
              </a:lnSpc>
              <a:spcBef>
                <a:spcPts val="700"/>
              </a:spcBef>
              <a:spcAft>
                <a:spcPts val="0"/>
              </a:spcAft>
              <a:buClr>
                <a:schemeClr val="dk1"/>
              </a:buClr>
              <a:buSzPts val="1800"/>
              <a:buChar char="•"/>
              <a:defRPr/>
            </a:lvl5pPr>
            <a:lvl6pPr marL="3840590" lvl="5" indent="-480074" algn="l">
              <a:lnSpc>
                <a:spcPct val="90000"/>
              </a:lnSpc>
              <a:spcBef>
                <a:spcPts val="700"/>
              </a:spcBef>
              <a:spcAft>
                <a:spcPts val="0"/>
              </a:spcAft>
              <a:buClr>
                <a:schemeClr val="dk1"/>
              </a:buClr>
              <a:buSzPts val="1800"/>
              <a:buChar char="•"/>
              <a:defRPr/>
            </a:lvl6pPr>
            <a:lvl7pPr marL="4480688" lvl="6" indent="-480074" algn="l">
              <a:lnSpc>
                <a:spcPct val="90000"/>
              </a:lnSpc>
              <a:spcBef>
                <a:spcPts val="700"/>
              </a:spcBef>
              <a:spcAft>
                <a:spcPts val="0"/>
              </a:spcAft>
              <a:buClr>
                <a:schemeClr val="dk1"/>
              </a:buClr>
              <a:buSzPts val="1800"/>
              <a:buChar char="•"/>
              <a:defRPr/>
            </a:lvl7pPr>
            <a:lvl8pPr marL="5120786" lvl="7" indent="-480074" algn="l">
              <a:lnSpc>
                <a:spcPct val="90000"/>
              </a:lnSpc>
              <a:spcBef>
                <a:spcPts val="700"/>
              </a:spcBef>
              <a:spcAft>
                <a:spcPts val="0"/>
              </a:spcAft>
              <a:buClr>
                <a:schemeClr val="dk1"/>
              </a:buClr>
              <a:buSzPts val="1800"/>
              <a:buChar char="•"/>
              <a:defRPr/>
            </a:lvl8pPr>
            <a:lvl9pPr marL="5760885" lvl="8" indent="-480074" algn="l">
              <a:lnSpc>
                <a:spcPct val="90000"/>
              </a:lnSpc>
              <a:spcBef>
                <a:spcPts val="700"/>
              </a:spcBef>
              <a:spcAft>
                <a:spcPts val="0"/>
              </a:spcAft>
              <a:buClr>
                <a:schemeClr val="dk1"/>
              </a:buClr>
              <a:buSzPts val="1800"/>
              <a:buChar char="•"/>
              <a:defRPr/>
            </a:lvl9pPr>
          </a:lstStyle>
          <a:p>
            <a:endParaRPr/>
          </a:p>
        </p:txBody>
      </p:sp>
      <p:sp>
        <p:nvSpPr>
          <p:cNvPr id="32" name="Google Shape;32;p17"/>
          <p:cNvSpPr txBox="1">
            <a:spLocks noGrp="1"/>
          </p:cNvSpPr>
          <p:nvPr>
            <p:ph type="body" idx="2"/>
          </p:nvPr>
        </p:nvSpPr>
        <p:spPr>
          <a:xfrm>
            <a:off x="7406640" y="2921001"/>
            <a:ext cx="6217920" cy="6962141"/>
          </a:xfrm>
          <a:prstGeom prst="rect">
            <a:avLst/>
          </a:prstGeom>
          <a:noFill/>
          <a:ln>
            <a:noFill/>
          </a:ln>
        </p:spPr>
        <p:txBody>
          <a:bodyPr spcFirstLastPara="1" wrap="square" lIns="91425" tIns="45700" rIns="91425" bIns="45700" anchor="t" anchorCtr="0">
            <a:normAutofit/>
          </a:bodyPr>
          <a:lstStyle>
            <a:lvl1pPr marL="640098" lvl="0" indent="-480074" algn="l">
              <a:lnSpc>
                <a:spcPct val="90000"/>
              </a:lnSpc>
              <a:spcBef>
                <a:spcPts val="1400"/>
              </a:spcBef>
              <a:spcAft>
                <a:spcPts val="0"/>
              </a:spcAft>
              <a:buClr>
                <a:schemeClr val="dk1"/>
              </a:buClr>
              <a:buSzPts val="1800"/>
              <a:buChar char="•"/>
              <a:defRPr/>
            </a:lvl1pPr>
            <a:lvl2pPr marL="1280197" lvl="1" indent="-480074" algn="l">
              <a:lnSpc>
                <a:spcPct val="90000"/>
              </a:lnSpc>
              <a:spcBef>
                <a:spcPts val="700"/>
              </a:spcBef>
              <a:spcAft>
                <a:spcPts val="0"/>
              </a:spcAft>
              <a:buClr>
                <a:schemeClr val="dk1"/>
              </a:buClr>
              <a:buSzPts val="1800"/>
              <a:buChar char="•"/>
              <a:defRPr/>
            </a:lvl2pPr>
            <a:lvl3pPr marL="1920295" lvl="2" indent="-480074" algn="l">
              <a:lnSpc>
                <a:spcPct val="90000"/>
              </a:lnSpc>
              <a:spcBef>
                <a:spcPts val="700"/>
              </a:spcBef>
              <a:spcAft>
                <a:spcPts val="0"/>
              </a:spcAft>
              <a:buClr>
                <a:schemeClr val="dk1"/>
              </a:buClr>
              <a:buSzPts val="1800"/>
              <a:buChar char="•"/>
              <a:defRPr/>
            </a:lvl3pPr>
            <a:lvl4pPr marL="2560393" lvl="3" indent="-480074" algn="l">
              <a:lnSpc>
                <a:spcPct val="90000"/>
              </a:lnSpc>
              <a:spcBef>
                <a:spcPts val="700"/>
              </a:spcBef>
              <a:spcAft>
                <a:spcPts val="0"/>
              </a:spcAft>
              <a:buClr>
                <a:schemeClr val="dk1"/>
              </a:buClr>
              <a:buSzPts val="1800"/>
              <a:buChar char="•"/>
              <a:defRPr/>
            </a:lvl4pPr>
            <a:lvl5pPr marL="3200491" lvl="4" indent="-480074" algn="l">
              <a:lnSpc>
                <a:spcPct val="90000"/>
              </a:lnSpc>
              <a:spcBef>
                <a:spcPts val="700"/>
              </a:spcBef>
              <a:spcAft>
                <a:spcPts val="0"/>
              </a:spcAft>
              <a:buClr>
                <a:schemeClr val="dk1"/>
              </a:buClr>
              <a:buSzPts val="1800"/>
              <a:buChar char="•"/>
              <a:defRPr/>
            </a:lvl5pPr>
            <a:lvl6pPr marL="3840590" lvl="5" indent="-480074" algn="l">
              <a:lnSpc>
                <a:spcPct val="90000"/>
              </a:lnSpc>
              <a:spcBef>
                <a:spcPts val="700"/>
              </a:spcBef>
              <a:spcAft>
                <a:spcPts val="0"/>
              </a:spcAft>
              <a:buClr>
                <a:schemeClr val="dk1"/>
              </a:buClr>
              <a:buSzPts val="1800"/>
              <a:buChar char="•"/>
              <a:defRPr/>
            </a:lvl6pPr>
            <a:lvl7pPr marL="4480688" lvl="6" indent="-480074" algn="l">
              <a:lnSpc>
                <a:spcPct val="90000"/>
              </a:lnSpc>
              <a:spcBef>
                <a:spcPts val="700"/>
              </a:spcBef>
              <a:spcAft>
                <a:spcPts val="0"/>
              </a:spcAft>
              <a:buClr>
                <a:schemeClr val="dk1"/>
              </a:buClr>
              <a:buSzPts val="1800"/>
              <a:buChar char="•"/>
              <a:defRPr/>
            </a:lvl7pPr>
            <a:lvl8pPr marL="5120786" lvl="7" indent="-480074" algn="l">
              <a:lnSpc>
                <a:spcPct val="90000"/>
              </a:lnSpc>
              <a:spcBef>
                <a:spcPts val="700"/>
              </a:spcBef>
              <a:spcAft>
                <a:spcPts val="0"/>
              </a:spcAft>
              <a:buClr>
                <a:schemeClr val="dk1"/>
              </a:buClr>
              <a:buSzPts val="1800"/>
              <a:buChar char="•"/>
              <a:defRPr/>
            </a:lvl8pPr>
            <a:lvl9pPr marL="5760885" lvl="8" indent="-480074" algn="l">
              <a:lnSpc>
                <a:spcPct val="90000"/>
              </a:lnSpc>
              <a:spcBef>
                <a:spcPts val="700"/>
              </a:spcBef>
              <a:spcAft>
                <a:spcPts val="0"/>
              </a:spcAft>
              <a:buClr>
                <a:schemeClr val="dk1"/>
              </a:buClr>
              <a:buSzPts val="1800"/>
              <a:buChar char="•"/>
              <a:defRPr/>
            </a:lvl9pPr>
          </a:lstStyle>
          <a:p>
            <a:endParaRPr/>
          </a:p>
        </p:txBody>
      </p:sp>
      <p:sp>
        <p:nvSpPr>
          <p:cNvPr id="33" name="Google Shape;33;p17"/>
          <p:cNvSpPr txBox="1">
            <a:spLocks noGrp="1"/>
          </p:cNvSpPr>
          <p:nvPr>
            <p:ph type="dt" idx="10"/>
          </p:nvPr>
        </p:nvSpPr>
        <p:spPr>
          <a:xfrm>
            <a:off x="1005840" y="10170162"/>
            <a:ext cx="3291840" cy="5842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17"/>
          <p:cNvSpPr txBox="1">
            <a:spLocks noGrp="1"/>
          </p:cNvSpPr>
          <p:nvPr>
            <p:ph type="ftr" idx="11"/>
          </p:nvPr>
        </p:nvSpPr>
        <p:spPr>
          <a:xfrm>
            <a:off x="4846320" y="10170162"/>
            <a:ext cx="4937760" cy="5842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7"/>
          <p:cNvSpPr txBox="1">
            <a:spLocks noGrp="1"/>
          </p:cNvSpPr>
          <p:nvPr>
            <p:ph type="sldNum" idx="12"/>
          </p:nvPr>
        </p:nvSpPr>
        <p:spPr>
          <a:xfrm>
            <a:off x="10332720" y="10170162"/>
            <a:ext cx="3291840" cy="5842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8"/>
          <p:cNvSpPr txBox="1">
            <a:spLocks noGrp="1"/>
          </p:cNvSpPr>
          <p:nvPr>
            <p:ph type="title"/>
          </p:nvPr>
        </p:nvSpPr>
        <p:spPr>
          <a:xfrm>
            <a:off x="1007745" y="584204"/>
            <a:ext cx="12618720" cy="212090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8"/>
          <p:cNvSpPr txBox="1">
            <a:spLocks noGrp="1"/>
          </p:cNvSpPr>
          <p:nvPr>
            <p:ph type="body" idx="1"/>
          </p:nvPr>
        </p:nvSpPr>
        <p:spPr>
          <a:xfrm>
            <a:off x="1007746" y="2689863"/>
            <a:ext cx="6189344" cy="1318259"/>
          </a:xfrm>
          <a:prstGeom prst="rect">
            <a:avLst/>
          </a:prstGeom>
          <a:noFill/>
          <a:ln>
            <a:noFill/>
          </a:ln>
        </p:spPr>
        <p:txBody>
          <a:bodyPr spcFirstLastPara="1" wrap="square" lIns="91425" tIns="45700" rIns="91425" bIns="45700" anchor="b" anchorCtr="0">
            <a:normAutofit/>
          </a:bodyPr>
          <a:lstStyle>
            <a:lvl1pPr marL="640098" lvl="0" indent="-320049" algn="l">
              <a:lnSpc>
                <a:spcPct val="90000"/>
              </a:lnSpc>
              <a:spcBef>
                <a:spcPts val="1400"/>
              </a:spcBef>
              <a:spcAft>
                <a:spcPts val="0"/>
              </a:spcAft>
              <a:buClr>
                <a:schemeClr val="dk1"/>
              </a:buClr>
              <a:buSzPts val="2400"/>
              <a:buNone/>
              <a:defRPr sz="3360" b="1"/>
            </a:lvl1pPr>
            <a:lvl2pPr marL="1280197" lvl="1" indent="-320049" algn="l">
              <a:lnSpc>
                <a:spcPct val="90000"/>
              </a:lnSpc>
              <a:spcBef>
                <a:spcPts val="700"/>
              </a:spcBef>
              <a:spcAft>
                <a:spcPts val="0"/>
              </a:spcAft>
              <a:buClr>
                <a:schemeClr val="dk1"/>
              </a:buClr>
              <a:buSzPts val="2000"/>
              <a:buNone/>
              <a:defRPr sz="2800" b="1"/>
            </a:lvl2pPr>
            <a:lvl3pPr marL="1920295" lvl="2" indent="-320049" algn="l">
              <a:lnSpc>
                <a:spcPct val="90000"/>
              </a:lnSpc>
              <a:spcBef>
                <a:spcPts val="700"/>
              </a:spcBef>
              <a:spcAft>
                <a:spcPts val="0"/>
              </a:spcAft>
              <a:buClr>
                <a:schemeClr val="dk1"/>
              </a:buClr>
              <a:buSzPts val="1800"/>
              <a:buNone/>
              <a:defRPr sz="2520" b="1"/>
            </a:lvl3pPr>
            <a:lvl4pPr marL="2560393" lvl="3" indent="-320049" algn="l">
              <a:lnSpc>
                <a:spcPct val="90000"/>
              </a:lnSpc>
              <a:spcBef>
                <a:spcPts val="700"/>
              </a:spcBef>
              <a:spcAft>
                <a:spcPts val="0"/>
              </a:spcAft>
              <a:buClr>
                <a:schemeClr val="dk1"/>
              </a:buClr>
              <a:buSzPts val="1600"/>
              <a:buNone/>
              <a:defRPr sz="2240" b="1"/>
            </a:lvl4pPr>
            <a:lvl5pPr marL="3200491" lvl="4" indent="-320049" algn="l">
              <a:lnSpc>
                <a:spcPct val="90000"/>
              </a:lnSpc>
              <a:spcBef>
                <a:spcPts val="700"/>
              </a:spcBef>
              <a:spcAft>
                <a:spcPts val="0"/>
              </a:spcAft>
              <a:buClr>
                <a:schemeClr val="dk1"/>
              </a:buClr>
              <a:buSzPts val="1600"/>
              <a:buNone/>
              <a:defRPr sz="2240" b="1"/>
            </a:lvl5pPr>
            <a:lvl6pPr marL="3840590" lvl="5" indent="-320049" algn="l">
              <a:lnSpc>
                <a:spcPct val="90000"/>
              </a:lnSpc>
              <a:spcBef>
                <a:spcPts val="700"/>
              </a:spcBef>
              <a:spcAft>
                <a:spcPts val="0"/>
              </a:spcAft>
              <a:buClr>
                <a:schemeClr val="dk1"/>
              </a:buClr>
              <a:buSzPts val="1600"/>
              <a:buNone/>
              <a:defRPr sz="2240" b="1"/>
            </a:lvl6pPr>
            <a:lvl7pPr marL="4480688" lvl="6" indent="-320049" algn="l">
              <a:lnSpc>
                <a:spcPct val="90000"/>
              </a:lnSpc>
              <a:spcBef>
                <a:spcPts val="700"/>
              </a:spcBef>
              <a:spcAft>
                <a:spcPts val="0"/>
              </a:spcAft>
              <a:buClr>
                <a:schemeClr val="dk1"/>
              </a:buClr>
              <a:buSzPts val="1600"/>
              <a:buNone/>
              <a:defRPr sz="2240" b="1"/>
            </a:lvl7pPr>
            <a:lvl8pPr marL="5120786" lvl="7" indent="-320049" algn="l">
              <a:lnSpc>
                <a:spcPct val="90000"/>
              </a:lnSpc>
              <a:spcBef>
                <a:spcPts val="700"/>
              </a:spcBef>
              <a:spcAft>
                <a:spcPts val="0"/>
              </a:spcAft>
              <a:buClr>
                <a:schemeClr val="dk1"/>
              </a:buClr>
              <a:buSzPts val="1600"/>
              <a:buNone/>
              <a:defRPr sz="2240" b="1"/>
            </a:lvl8pPr>
            <a:lvl9pPr marL="5760885" lvl="8" indent="-320049" algn="l">
              <a:lnSpc>
                <a:spcPct val="90000"/>
              </a:lnSpc>
              <a:spcBef>
                <a:spcPts val="700"/>
              </a:spcBef>
              <a:spcAft>
                <a:spcPts val="0"/>
              </a:spcAft>
              <a:buClr>
                <a:schemeClr val="dk1"/>
              </a:buClr>
              <a:buSzPts val="1600"/>
              <a:buNone/>
              <a:defRPr sz="2240" b="1"/>
            </a:lvl9pPr>
          </a:lstStyle>
          <a:p>
            <a:endParaRPr/>
          </a:p>
        </p:txBody>
      </p:sp>
      <p:sp>
        <p:nvSpPr>
          <p:cNvPr id="39" name="Google Shape;39;p18"/>
          <p:cNvSpPr txBox="1">
            <a:spLocks noGrp="1"/>
          </p:cNvSpPr>
          <p:nvPr>
            <p:ph type="body" idx="2"/>
          </p:nvPr>
        </p:nvSpPr>
        <p:spPr>
          <a:xfrm>
            <a:off x="1007746" y="4008122"/>
            <a:ext cx="6189344" cy="5895341"/>
          </a:xfrm>
          <a:prstGeom prst="rect">
            <a:avLst/>
          </a:prstGeom>
          <a:noFill/>
          <a:ln>
            <a:noFill/>
          </a:ln>
        </p:spPr>
        <p:txBody>
          <a:bodyPr spcFirstLastPara="1" wrap="square" lIns="91425" tIns="45700" rIns="91425" bIns="45700" anchor="t" anchorCtr="0">
            <a:normAutofit/>
          </a:bodyPr>
          <a:lstStyle>
            <a:lvl1pPr marL="640098" lvl="0" indent="-480074" algn="l">
              <a:lnSpc>
                <a:spcPct val="90000"/>
              </a:lnSpc>
              <a:spcBef>
                <a:spcPts val="1400"/>
              </a:spcBef>
              <a:spcAft>
                <a:spcPts val="0"/>
              </a:spcAft>
              <a:buClr>
                <a:schemeClr val="dk1"/>
              </a:buClr>
              <a:buSzPts val="1800"/>
              <a:buChar char="•"/>
              <a:defRPr/>
            </a:lvl1pPr>
            <a:lvl2pPr marL="1280197" lvl="1" indent="-480074" algn="l">
              <a:lnSpc>
                <a:spcPct val="90000"/>
              </a:lnSpc>
              <a:spcBef>
                <a:spcPts val="700"/>
              </a:spcBef>
              <a:spcAft>
                <a:spcPts val="0"/>
              </a:spcAft>
              <a:buClr>
                <a:schemeClr val="dk1"/>
              </a:buClr>
              <a:buSzPts val="1800"/>
              <a:buChar char="•"/>
              <a:defRPr/>
            </a:lvl2pPr>
            <a:lvl3pPr marL="1920295" lvl="2" indent="-480074" algn="l">
              <a:lnSpc>
                <a:spcPct val="90000"/>
              </a:lnSpc>
              <a:spcBef>
                <a:spcPts val="700"/>
              </a:spcBef>
              <a:spcAft>
                <a:spcPts val="0"/>
              </a:spcAft>
              <a:buClr>
                <a:schemeClr val="dk1"/>
              </a:buClr>
              <a:buSzPts val="1800"/>
              <a:buChar char="•"/>
              <a:defRPr/>
            </a:lvl3pPr>
            <a:lvl4pPr marL="2560393" lvl="3" indent="-480074" algn="l">
              <a:lnSpc>
                <a:spcPct val="90000"/>
              </a:lnSpc>
              <a:spcBef>
                <a:spcPts val="700"/>
              </a:spcBef>
              <a:spcAft>
                <a:spcPts val="0"/>
              </a:spcAft>
              <a:buClr>
                <a:schemeClr val="dk1"/>
              </a:buClr>
              <a:buSzPts val="1800"/>
              <a:buChar char="•"/>
              <a:defRPr/>
            </a:lvl4pPr>
            <a:lvl5pPr marL="3200491" lvl="4" indent="-480074" algn="l">
              <a:lnSpc>
                <a:spcPct val="90000"/>
              </a:lnSpc>
              <a:spcBef>
                <a:spcPts val="700"/>
              </a:spcBef>
              <a:spcAft>
                <a:spcPts val="0"/>
              </a:spcAft>
              <a:buClr>
                <a:schemeClr val="dk1"/>
              </a:buClr>
              <a:buSzPts val="1800"/>
              <a:buChar char="•"/>
              <a:defRPr/>
            </a:lvl5pPr>
            <a:lvl6pPr marL="3840590" lvl="5" indent="-480074" algn="l">
              <a:lnSpc>
                <a:spcPct val="90000"/>
              </a:lnSpc>
              <a:spcBef>
                <a:spcPts val="700"/>
              </a:spcBef>
              <a:spcAft>
                <a:spcPts val="0"/>
              </a:spcAft>
              <a:buClr>
                <a:schemeClr val="dk1"/>
              </a:buClr>
              <a:buSzPts val="1800"/>
              <a:buChar char="•"/>
              <a:defRPr/>
            </a:lvl6pPr>
            <a:lvl7pPr marL="4480688" lvl="6" indent="-480074" algn="l">
              <a:lnSpc>
                <a:spcPct val="90000"/>
              </a:lnSpc>
              <a:spcBef>
                <a:spcPts val="700"/>
              </a:spcBef>
              <a:spcAft>
                <a:spcPts val="0"/>
              </a:spcAft>
              <a:buClr>
                <a:schemeClr val="dk1"/>
              </a:buClr>
              <a:buSzPts val="1800"/>
              <a:buChar char="•"/>
              <a:defRPr/>
            </a:lvl7pPr>
            <a:lvl8pPr marL="5120786" lvl="7" indent="-480074" algn="l">
              <a:lnSpc>
                <a:spcPct val="90000"/>
              </a:lnSpc>
              <a:spcBef>
                <a:spcPts val="700"/>
              </a:spcBef>
              <a:spcAft>
                <a:spcPts val="0"/>
              </a:spcAft>
              <a:buClr>
                <a:schemeClr val="dk1"/>
              </a:buClr>
              <a:buSzPts val="1800"/>
              <a:buChar char="•"/>
              <a:defRPr/>
            </a:lvl8pPr>
            <a:lvl9pPr marL="5760885" lvl="8" indent="-480074" algn="l">
              <a:lnSpc>
                <a:spcPct val="90000"/>
              </a:lnSpc>
              <a:spcBef>
                <a:spcPts val="700"/>
              </a:spcBef>
              <a:spcAft>
                <a:spcPts val="0"/>
              </a:spcAft>
              <a:buClr>
                <a:schemeClr val="dk1"/>
              </a:buClr>
              <a:buSzPts val="1800"/>
              <a:buChar char="•"/>
              <a:defRPr/>
            </a:lvl9pPr>
          </a:lstStyle>
          <a:p>
            <a:endParaRPr/>
          </a:p>
        </p:txBody>
      </p:sp>
      <p:sp>
        <p:nvSpPr>
          <p:cNvPr id="40" name="Google Shape;40;p18"/>
          <p:cNvSpPr txBox="1">
            <a:spLocks noGrp="1"/>
          </p:cNvSpPr>
          <p:nvPr>
            <p:ph type="body" idx="3"/>
          </p:nvPr>
        </p:nvSpPr>
        <p:spPr>
          <a:xfrm>
            <a:off x="7406643" y="2689863"/>
            <a:ext cx="6219825" cy="1318259"/>
          </a:xfrm>
          <a:prstGeom prst="rect">
            <a:avLst/>
          </a:prstGeom>
          <a:noFill/>
          <a:ln>
            <a:noFill/>
          </a:ln>
        </p:spPr>
        <p:txBody>
          <a:bodyPr spcFirstLastPara="1" wrap="square" lIns="91425" tIns="45700" rIns="91425" bIns="45700" anchor="b" anchorCtr="0">
            <a:normAutofit/>
          </a:bodyPr>
          <a:lstStyle>
            <a:lvl1pPr marL="640098" lvl="0" indent="-320049" algn="l">
              <a:lnSpc>
                <a:spcPct val="90000"/>
              </a:lnSpc>
              <a:spcBef>
                <a:spcPts val="1400"/>
              </a:spcBef>
              <a:spcAft>
                <a:spcPts val="0"/>
              </a:spcAft>
              <a:buClr>
                <a:schemeClr val="dk1"/>
              </a:buClr>
              <a:buSzPts val="2400"/>
              <a:buNone/>
              <a:defRPr sz="3360" b="1"/>
            </a:lvl1pPr>
            <a:lvl2pPr marL="1280197" lvl="1" indent="-320049" algn="l">
              <a:lnSpc>
                <a:spcPct val="90000"/>
              </a:lnSpc>
              <a:spcBef>
                <a:spcPts val="700"/>
              </a:spcBef>
              <a:spcAft>
                <a:spcPts val="0"/>
              </a:spcAft>
              <a:buClr>
                <a:schemeClr val="dk1"/>
              </a:buClr>
              <a:buSzPts val="2000"/>
              <a:buNone/>
              <a:defRPr sz="2800" b="1"/>
            </a:lvl2pPr>
            <a:lvl3pPr marL="1920295" lvl="2" indent="-320049" algn="l">
              <a:lnSpc>
                <a:spcPct val="90000"/>
              </a:lnSpc>
              <a:spcBef>
                <a:spcPts val="700"/>
              </a:spcBef>
              <a:spcAft>
                <a:spcPts val="0"/>
              </a:spcAft>
              <a:buClr>
                <a:schemeClr val="dk1"/>
              </a:buClr>
              <a:buSzPts val="1800"/>
              <a:buNone/>
              <a:defRPr sz="2520" b="1"/>
            </a:lvl3pPr>
            <a:lvl4pPr marL="2560393" lvl="3" indent="-320049" algn="l">
              <a:lnSpc>
                <a:spcPct val="90000"/>
              </a:lnSpc>
              <a:spcBef>
                <a:spcPts val="700"/>
              </a:spcBef>
              <a:spcAft>
                <a:spcPts val="0"/>
              </a:spcAft>
              <a:buClr>
                <a:schemeClr val="dk1"/>
              </a:buClr>
              <a:buSzPts val="1600"/>
              <a:buNone/>
              <a:defRPr sz="2240" b="1"/>
            </a:lvl4pPr>
            <a:lvl5pPr marL="3200491" lvl="4" indent="-320049" algn="l">
              <a:lnSpc>
                <a:spcPct val="90000"/>
              </a:lnSpc>
              <a:spcBef>
                <a:spcPts val="700"/>
              </a:spcBef>
              <a:spcAft>
                <a:spcPts val="0"/>
              </a:spcAft>
              <a:buClr>
                <a:schemeClr val="dk1"/>
              </a:buClr>
              <a:buSzPts val="1600"/>
              <a:buNone/>
              <a:defRPr sz="2240" b="1"/>
            </a:lvl5pPr>
            <a:lvl6pPr marL="3840590" lvl="5" indent="-320049" algn="l">
              <a:lnSpc>
                <a:spcPct val="90000"/>
              </a:lnSpc>
              <a:spcBef>
                <a:spcPts val="700"/>
              </a:spcBef>
              <a:spcAft>
                <a:spcPts val="0"/>
              </a:spcAft>
              <a:buClr>
                <a:schemeClr val="dk1"/>
              </a:buClr>
              <a:buSzPts val="1600"/>
              <a:buNone/>
              <a:defRPr sz="2240" b="1"/>
            </a:lvl6pPr>
            <a:lvl7pPr marL="4480688" lvl="6" indent="-320049" algn="l">
              <a:lnSpc>
                <a:spcPct val="90000"/>
              </a:lnSpc>
              <a:spcBef>
                <a:spcPts val="700"/>
              </a:spcBef>
              <a:spcAft>
                <a:spcPts val="0"/>
              </a:spcAft>
              <a:buClr>
                <a:schemeClr val="dk1"/>
              </a:buClr>
              <a:buSzPts val="1600"/>
              <a:buNone/>
              <a:defRPr sz="2240" b="1"/>
            </a:lvl7pPr>
            <a:lvl8pPr marL="5120786" lvl="7" indent="-320049" algn="l">
              <a:lnSpc>
                <a:spcPct val="90000"/>
              </a:lnSpc>
              <a:spcBef>
                <a:spcPts val="700"/>
              </a:spcBef>
              <a:spcAft>
                <a:spcPts val="0"/>
              </a:spcAft>
              <a:buClr>
                <a:schemeClr val="dk1"/>
              </a:buClr>
              <a:buSzPts val="1600"/>
              <a:buNone/>
              <a:defRPr sz="2240" b="1"/>
            </a:lvl8pPr>
            <a:lvl9pPr marL="5760885" lvl="8" indent="-320049" algn="l">
              <a:lnSpc>
                <a:spcPct val="90000"/>
              </a:lnSpc>
              <a:spcBef>
                <a:spcPts val="700"/>
              </a:spcBef>
              <a:spcAft>
                <a:spcPts val="0"/>
              </a:spcAft>
              <a:buClr>
                <a:schemeClr val="dk1"/>
              </a:buClr>
              <a:buSzPts val="1600"/>
              <a:buNone/>
              <a:defRPr sz="2240" b="1"/>
            </a:lvl9pPr>
          </a:lstStyle>
          <a:p>
            <a:endParaRPr/>
          </a:p>
        </p:txBody>
      </p:sp>
      <p:sp>
        <p:nvSpPr>
          <p:cNvPr id="41" name="Google Shape;41;p18"/>
          <p:cNvSpPr txBox="1">
            <a:spLocks noGrp="1"/>
          </p:cNvSpPr>
          <p:nvPr>
            <p:ph type="body" idx="4"/>
          </p:nvPr>
        </p:nvSpPr>
        <p:spPr>
          <a:xfrm>
            <a:off x="7406643" y="4008122"/>
            <a:ext cx="6219825" cy="5895341"/>
          </a:xfrm>
          <a:prstGeom prst="rect">
            <a:avLst/>
          </a:prstGeom>
          <a:noFill/>
          <a:ln>
            <a:noFill/>
          </a:ln>
        </p:spPr>
        <p:txBody>
          <a:bodyPr spcFirstLastPara="1" wrap="square" lIns="91425" tIns="45700" rIns="91425" bIns="45700" anchor="t" anchorCtr="0">
            <a:normAutofit/>
          </a:bodyPr>
          <a:lstStyle>
            <a:lvl1pPr marL="640098" lvl="0" indent="-480074" algn="l">
              <a:lnSpc>
                <a:spcPct val="90000"/>
              </a:lnSpc>
              <a:spcBef>
                <a:spcPts val="1400"/>
              </a:spcBef>
              <a:spcAft>
                <a:spcPts val="0"/>
              </a:spcAft>
              <a:buClr>
                <a:schemeClr val="dk1"/>
              </a:buClr>
              <a:buSzPts val="1800"/>
              <a:buChar char="•"/>
              <a:defRPr/>
            </a:lvl1pPr>
            <a:lvl2pPr marL="1280197" lvl="1" indent="-480074" algn="l">
              <a:lnSpc>
                <a:spcPct val="90000"/>
              </a:lnSpc>
              <a:spcBef>
                <a:spcPts val="700"/>
              </a:spcBef>
              <a:spcAft>
                <a:spcPts val="0"/>
              </a:spcAft>
              <a:buClr>
                <a:schemeClr val="dk1"/>
              </a:buClr>
              <a:buSzPts val="1800"/>
              <a:buChar char="•"/>
              <a:defRPr/>
            </a:lvl2pPr>
            <a:lvl3pPr marL="1920295" lvl="2" indent="-480074" algn="l">
              <a:lnSpc>
                <a:spcPct val="90000"/>
              </a:lnSpc>
              <a:spcBef>
                <a:spcPts val="700"/>
              </a:spcBef>
              <a:spcAft>
                <a:spcPts val="0"/>
              </a:spcAft>
              <a:buClr>
                <a:schemeClr val="dk1"/>
              </a:buClr>
              <a:buSzPts val="1800"/>
              <a:buChar char="•"/>
              <a:defRPr/>
            </a:lvl3pPr>
            <a:lvl4pPr marL="2560393" lvl="3" indent="-480074" algn="l">
              <a:lnSpc>
                <a:spcPct val="90000"/>
              </a:lnSpc>
              <a:spcBef>
                <a:spcPts val="700"/>
              </a:spcBef>
              <a:spcAft>
                <a:spcPts val="0"/>
              </a:spcAft>
              <a:buClr>
                <a:schemeClr val="dk1"/>
              </a:buClr>
              <a:buSzPts val="1800"/>
              <a:buChar char="•"/>
              <a:defRPr/>
            </a:lvl4pPr>
            <a:lvl5pPr marL="3200491" lvl="4" indent="-480074" algn="l">
              <a:lnSpc>
                <a:spcPct val="90000"/>
              </a:lnSpc>
              <a:spcBef>
                <a:spcPts val="700"/>
              </a:spcBef>
              <a:spcAft>
                <a:spcPts val="0"/>
              </a:spcAft>
              <a:buClr>
                <a:schemeClr val="dk1"/>
              </a:buClr>
              <a:buSzPts val="1800"/>
              <a:buChar char="•"/>
              <a:defRPr/>
            </a:lvl5pPr>
            <a:lvl6pPr marL="3840590" lvl="5" indent="-480074" algn="l">
              <a:lnSpc>
                <a:spcPct val="90000"/>
              </a:lnSpc>
              <a:spcBef>
                <a:spcPts val="700"/>
              </a:spcBef>
              <a:spcAft>
                <a:spcPts val="0"/>
              </a:spcAft>
              <a:buClr>
                <a:schemeClr val="dk1"/>
              </a:buClr>
              <a:buSzPts val="1800"/>
              <a:buChar char="•"/>
              <a:defRPr/>
            </a:lvl6pPr>
            <a:lvl7pPr marL="4480688" lvl="6" indent="-480074" algn="l">
              <a:lnSpc>
                <a:spcPct val="90000"/>
              </a:lnSpc>
              <a:spcBef>
                <a:spcPts val="700"/>
              </a:spcBef>
              <a:spcAft>
                <a:spcPts val="0"/>
              </a:spcAft>
              <a:buClr>
                <a:schemeClr val="dk1"/>
              </a:buClr>
              <a:buSzPts val="1800"/>
              <a:buChar char="•"/>
              <a:defRPr/>
            </a:lvl7pPr>
            <a:lvl8pPr marL="5120786" lvl="7" indent="-480074" algn="l">
              <a:lnSpc>
                <a:spcPct val="90000"/>
              </a:lnSpc>
              <a:spcBef>
                <a:spcPts val="700"/>
              </a:spcBef>
              <a:spcAft>
                <a:spcPts val="0"/>
              </a:spcAft>
              <a:buClr>
                <a:schemeClr val="dk1"/>
              </a:buClr>
              <a:buSzPts val="1800"/>
              <a:buChar char="•"/>
              <a:defRPr/>
            </a:lvl8pPr>
            <a:lvl9pPr marL="5760885" lvl="8" indent="-480074" algn="l">
              <a:lnSpc>
                <a:spcPct val="90000"/>
              </a:lnSpc>
              <a:spcBef>
                <a:spcPts val="700"/>
              </a:spcBef>
              <a:spcAft>
                <a:spcPts val="0"/>
              </a:spcAft>
              <a:buClr>
                <a:schemeClr val="dk1"/>
              </a:buClr>
              <a:buSzPts val="1800"/>
              <a:buChar char="•"/>
              <a:defRPr/>
            </a:lvl9pPr>
          </a:lstStyle>
          <a:p>
            <a:endParaRPr/>
          </a:p>
        </p:txBody>
      </p:sp>
      <p:sp>
        <p:nvSpPr>
          <p:cNvPr id="42" name="Google Shape;42;p18"/>
          <p:cNvSpPr txBox="1">
            <a:spLocks noGrp="1"/>
          </p:cNvSpPr>
          <p:nvPr>
            <p:ph type="dt" idx="10"/>
          </p:nvPr>
        </p:nvSpPr>
        <p:spPr>
          <a:xfrm>
            <a:off x="1005840" y="10170162"/>
            <a:ext cx="3291840" cy="5842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8"/>
          <p:cNvSpPr txBox="1">
            <a:spLocks noGrp="1"/>
          </p:cNvSpPr>
          <p:nvPr>
            <p:ph type="ftr" idx="11"/>
          </p:nvPr>
        </p:nvSpPr>
        <p:spPr>
          <a:xfrm>
            <a:off x="4846320" y="10170162"/>
            <a:ext cx="4937760" cy="5842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8"/>
          <p:cNvSpPr txBox="1">
            <a:spLocks noGrp="1"/>
          </p:cNvSpPr>
          <p:nvPr>
            <p:ph type="sldNum" idx="12"/>
          </p:nvPr>
        </p:nvSpPr>
        <p:spPr>
          <a:xfrm>
            <a:off x="10332720" y="10170162"/>
            <a:ext cx="3291840" cy="5842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9"/>
          <p:cNvSpPr txBox="1">
            <a:spLocks noGrp="1"/>
          </p:cNvSpPr>
          <p:nvPr>
            <p:ph type="title"/>
          </p:nvPr>
        </p:nvSpPr>
        <p:spPr>
          <a:xfrm>
            <a:off x="1005840" y="584204"/>
            <a:ext cx="12618720" cy="212090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9"/>
          <p:cNvSpPr txBox="1">
            <a:spLocks noGrp="1"/>
          </p:cNvSpPr>
          <p:nvPr>
            <p:ph type="dt" idx="10"/>
          </p:nvPr>
        </p:nvSpPr>
        <p:spPr>
          <a:xfrm>
            <a:off x="1005840" y="10170162"/>
            <a:ext cx="3291840" cy="5842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9"/>
          <p:cNvSpPr txBox="1">
            <a:spLocks noGrp="1"/>
          </p:cNvSpPr>
          <p:nvPr>
            <p:ph type="ftr" idx="11"/>
          </p:nvPr>
        </p:nvSpPr>
        <p:spPr>
          <a:xfrm>
            <a:off x="4846320" y="10170162"/>
            <a:ext cx="4937760" cy="5842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9"/>
          <p:cNvSpPr txBox="1">
            <a:spLocks noGrp="1"/>
          </p:cNvSpPr>
          <p:nvPr>
            <p:ph type="sldNum" idx="12"/>
          </p:nvPr>
        </p:nvSpPr>
        <p:spPr>
          <a:xfrm>
            <a:off x="10332720" y="10170162"/>
            <a:ext cx="3291840" cy="5842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20"/>
          <p:cNvSpPr txBox="1">
            <a:spLocks noGrp="1"/>
          </p:cNvSpPr>
          <p:nvPr>
            <p:ph type="dt" idx="10"/>
          </p:nvPr>
        </p:nvSpPr>
        <p:spPr>
          <a:xfrm>
            <a:off x="1005840" y="10170162"/>
            <a:ext cx="3291840" cy="5842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20"/>
          <p:cNvSpPr txBox="1">
            <a:spLocks noGrp="1"/>
          </p:cNvSpPr>
          <p:nvPr>
            <p:ph type="ftr" idx="11"/>
          </p:nvPr>
        </p:nvSpPr>
        <p:spPr>
          <a:xfrm>
            <a:off x="4846320" y="10170162"/>
            <a:ext cx="4937760" cy="5842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20"/>
          <p:cNvSpPr txBox="1">
            <a:spLocks noGrp="1"/>
          </p:cNvSpPr>
          <p:nvPr>
            <p:ph type="sldNum" idx="12"/>
          </p:nvPr>
        </p:nvSpPr>
        <p:spPr>
          <a:xfrm>
            <a:off x="10332720" y="10170162"/>
            <a:ext cx="3291840" cy="5842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21"/>
          <p:cNvSpPr txBox="1">
            <a:spLocks noGrp="1"/>
          </p:cNvSpPr>
          <p:nvPr>
            <p:ph type="title"/>
          </p:nvPr>
        </p:nvSpPr>
        <p:spPr>
          <a:xfrm>
            <a:off x="1007745" y="731520"/>
            <a:ext cx="4718686" cy="256032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Arial"/>
              <a:buNone/>
              <a:defRPr sz="448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21"/>
          <p:cNvSpPr txBox="1">
            <a:spLocks noGrp="1"/>
          </p:cNvSpPr>
          <p:nvPr>
            <p:ph type="body" idx="1"/>
          </p:nvPr>
        </p:nvSpPr>
        <p:spPr>
          <a:xfrm>
            <a:off x="6219825" y="1579882"/>
            <a:ext cx="7406640" cy="7797800"/>
          </a:xfrm>
          <a:prstGeom prst="rect">
            <a:avLst/>
          </a:prstGeom>
          <a:noFill/>
          <a:ln>
            <a:noFill/>
          </a:ln>
        </p:spPr>
        <p:txBody>
          <a:bodyPr spcFirstLastPara="1" wrap="square" lIns="91425" tIns="45700" rIns="91425" bIns="45700" anchor="t" anchorCtr="0">
            <a:normAutofit/>
          </a:bodyPr>
          <a:lstStyle>
            <a:lvl1pPr marL="640098" lvl="0" indent="-604537" algn="l">
              <a:lnSpc>
                <a:spcPct val="90000"/>
              </a:lnSpc>
              <a:spcBef>
                <a:spcPts val="1400"/>
              </a:spcBef>
              <a:spcAft>
                <a:spcPts val="0"/>
              </a:spcAft>
              <a:buClr>
                <a:schemeClr val="dk1"/>
              </a:buClr>
              <a:buSzPts val="3200"/>
              <a:buChar char="•"/>
              <a:defRPr sz="4480"/>
            </a:lvl1pPr>
            <a:lvl2pPr marL="1280197" lvl="1" indent="-568976" algn="l">
              <a:lnSpc>
                <a:spcPct val="90000"/>
              </a:lnSpc>
              <a:spcBef>
                <a:spcPts val="700"/>
              </a:spcBef>
              <a:spcAft>
                <a:spcPts val="0"/>
              </a:spcAft>
              <a:buClr>
                <a:schemeClr val="dk1"/>
              </a:buClr>
              <a:buSzPts val="2800"/>
              <a:buChar char="•"/>
              <a:defRPr sz="3920"/>
            </a:lvl2pPr>
            <a:lvl3pPr marL="1920295" lvl="2" indent="-533415" algn="l">
              <a:lnSpc>
                <a:spcPct val="90000"/>
              </a:lnSpc>
              <a:spcBef>
                <a:spcPts val="700"/>
              </a:spcBef>
              <a:spcAft>
                <a:spcPts val="0"/>
              </a:spcAft>
              <a:buClr>
                <a:schemeClr val="dk1"/>
              </a:buClr>
              <a:buSzPts val="2400"/>
              <a:buChar char="•"/>
              <a:defRPr sz="3360"/>
            </a:lvl3pPr>
            <a:lvl4pPr marL="2560393" lvl="3" indent="-497854" algn="l">
              <a:lnSpc>
                <a:spcPct val="90000"/>
              </a:lnSpc>
              <a:spcBef>
                <a:spcPts val="700"/>
              </a:spcBef>
              <a:spcAft>
                <a:spcPts val="0"/>
              </a:spcAft>
              <a:buClr>
                <a:schemeClr val="dk1"/>
              </a:buClr>
              <a:buSzPts val="2000"/>
              <a:buChar char="•"/>
              <a:defRPr sz="2800"/>
            </a:lvl4pPr>
            <a:lvl5pPr marL="3200491" lvl="4" indent="-497854" algn="l">
              <a:lnSpc>
                <a:spcPct val="90000"/>
              </a:lnSpc>
              <a:spcBef>
                <a:spcPts val="700"/>
              </a:spcBef>
              <a:spcAft>
                <a:spcPts val="0"/>
              </a:spcAft>
              <a:buClr>
                <a:schemeClr val="dk1"/>
              </a:buClr>
              <a:buSzPts val="2000"/>
              <a:buChar char="•"/>
              <a:defRPr sz="2800"/>
            </a:lvl5pPr>
            <a:lvl6pPr marL="3840590" lvl="5" indent="-497854" algn="l">
              <a:lnSpc>
                <a:spcPct val="90000"/>
              </a:lnSpc>
              <a:spcBef>
                <a:spcPts val="700"/>
              </a:spcBef>
              <a:spcAft>
                <a:spcPts val="0"/>
              </a:spcAft>
              <a:buClr>
                <a:schemeClr val="dk1"/>
              </a:buClr>
              <a:buSzPts val="2000"/>
              <a:buChar char="•"/>
              <a:defRPr sz="2800"/>
            </a:lvl6pPr>
            <a:lvl7pPr marL="4480688" lvl="6" indent="-497854" algn="l">
              <a:lnSpc>
                <a:spcPct val="90000"/>
              </a:lnSpc>
              <a:spcBef>
                <a:spcPts val="700"/>
              </a:spcBef>
              <a:spcAft>
                <a:spcPts val="0"/>
              </a:spcAft>
              <a:buClr>
                <a:schemeClr val="dk1"/>
              </a:buClr>
              <a:buSzPts val="2000"/>
              <a:buChar char="•"/>
              <a:defRPr sz="2800"/>
            </a:lvl7pPr>
            <a:lvl8pPr marL="5120786" lvl="7" indent="-497854" algn="l">
              <a:lnSpc>
                <a:spcPct val="90000"/>
              </a:lnSpc>
              <a:spcBef>
                <a:spcPts val="700"/>
              </a:spcBef>
              <a:spcAft>
                <a:spcPts val="0"/>
              </a:spcAft>
              <a:buClr>
                <a:schemeClr val="dk1"/>
              </a:buClr>
              <a:buSzPts val="2000"/>
              <a:buChar char="•"/>
              <a:defRPr sz="2800"/>
            </a:lvl8pPr>
            <a:lvl9pPr marL="5760885" lvl="8" indent="-497854" algn="l">
              <a:lnSpc>
                <a:spcPct val="90000"/>
              </a:lnSpc>
              <a:spcBef>
                <a:spcPts val="700"/>
              </a:spcBef>
              <a:spcAft>
                <a:spcPts val="0"/>
              </a:spcAft>
              <a:buClr>
                <a:schemeClr val="dk1"/>
              </a:buClr>
              <a:buSzPts val="2000"/>
              <a:buChar char="•"/>
              <a:defRPr sz="2800"/>
            </a:lvl9pPr>
          </a:lstStyle>
          <a:p>
            <a:endParaRPr/>
          </a:p>
        </p:txBody>
      </p:sp>
      <p:sp>
        <p:nvSpPr>
          <p:cNvPr id="57" name="Google Shape;57;p21"/>
          <p:cNvSpPr txBox="1">
            <a:spLocks noGrp="1"/>
          </p:cNvSpPr>
          <p:nvPr>
            <p:ph type="body" idx="2"/>
          </p:nvPr>
        </p:nvSpPr>
        <p:spPr>
          <a:xfrm>
            <a:off x="1007745" y="3291840"/>
            <a:ext cx="4718686" cy="6098541"/>
          </a:xfrm>
          <a:prstGeom prst="rect">
            <a:avLst/>
          </a:prstGeom>
          <a:noFill/>
          <a:ln>
            <a:noFill/>
          </a:ln>
        </p:spPr>
        <p:txBody>
          <a:bodyPr spcFirstLastPara="1" wrap="square" lIns="91425" tIns="45700" rIns="91425" bIns="45700" anchor="t" anchorCtr="0">
            <a:normAutofit/>
          </a:bodyPr>
          <a:lstStyle>
            <a:lvl1pPr marL="640098" lvl="0" indent="-320049" algn="l">
              <a:lnSpc>
                <a:spcPct val="90000"/>
              </a:lnSpc>
              <a:spcBef>
                <a:spcPts val="1400"/>
              </a:spcBef>
              <a:spcAft>
                <a:spcPts val="0"/>
              </a:spcAft>
              <a:buClr>
                <a:schemeClr val="dk1"/>
              </a:buClr>
              <a:buSzPts val="1600"/>
              <a:buNone/>
              <a:defRPr sz="2240"/>
            </a:lvl1pPr>
            <a:lvl2pPr marL="1280197" lvl="1" indent="-320049" algn="l">
              <a:lnSpc>
                <a:spcPct val="90000"/>
              </a:lnSpc>
              <a:spcBef>
                <a:spcPts val="700"/>
              </a:spcBef>
              <a:spcAft>
                <a:spcPts val="0"/>
              </a:spcAft>
              <a:buClr>
                <a:schemeClr val="dk1"/>
              </a:buClr>
              <a:buSzPts val="1400"/>
              <a:buNone/>
              <a:defRPr sz="1960"/>
            </a:lvl2pPr>
            <a:lvl3pPr marL="1920295" lvl="2" indent="-320049" algn="l">
              <a:lnSpc>
                <a:spcPct val="90000"/>
              </a:lnSpc>
              <a:spcBef>
                <a:spcPts val="700"/>
              </a:spcBef>
              <a:spcAft>
                <a:spcPts val="0"/>
              </a:spcAft>
              <a:buClr>
                <a:schemeClr val="dk1"/>
              </a:buClr>
              <a:buSzPts val="1200"/>
              <a:buNone/>
              <a:defRPr sz="1680"/>
            </a:lvl3pPr>
            <a:lvl4pPr marL="2560393" lvl="3" indent="-320049" algn="l">
              <a:lnSpc>
                <a:spcPct val="90000"/>
              </a:lnSpc>
              <a:spcBef>
                <a:spcPts val="700"/>
              </a:spcBef>
              <a:spcAft>
                <a:spcPts val="0"/>
              </a:spcAft>
              <a:buClr>
                <a:schemeClr val="dk1"/>
              </a:buClr>
              <a:buSzPts val="1000"/>
              <a:buNone/>
              <a:defRPr sz="1400"/>
            </a:lvl4pPr>
            <a:lvl5pPr marL="3200491" lvl="4" indent="-320049" algn="l">
              <a:lnSpc>
                <a:spcPct val="90000"/>
              </a:lnSpc>
              <a:spcBef>
                <a:spcPts val="700"/>
              </a:spcBef>
              <a:spcAft>
                <a:spcPts val="0"/>
              </a:spcAft>
              <a:buClr>
                <a:schemeClr val="dk1"/>
              </a:buClr>
              <a:buSzPts val="1000"/>
              <a:buNone/>
              <a:defRPr sz="1400"/>
            </a:lvl5pPr>
            <a:lvl6pPr marL="3840590" lvl="5" indent="-320049" algn="l">
              <a:lnSpc>
                <a:spcPct val="90000"/>
              </a:lnSpc>
              <a:spcBef>
                <a:spcPts val="700"/>
              </a:spcBef>
              <a:spcAft>
                <a:spcPts val="0"/>
              </a:spcAft>
              <a:buClr>
                <a:schemeClr val="dk1"/>
              </a:buClr>
              <a:buSzPts val="1000"/>
              <a:buNone/>
              <a:defRPr sz="1400"/>
            </a:lvl6pPr>
            <a:lvl7pPr marL="4480688" lvl="6" indent="-320049" algn="l">
              <a:lnSpc>
                <a:spcPct val="90000"/>
              </a:lnSpc>
              <a:spcBef>
                <a:spcPts val="700"/>
              </a:spcBef>
              <a:spcAft>
                <a:spcPts val="0"/>
              </a:spcAft>
              <a:buClr>
                <a:schemeClr val="dk1"/>
              </a:buClr>
              <a:buSzPts val="1000"/>
              <a:buNone/>
              <a:defRPr sz="1400"/>
            </a:lvl7pPr>
            <a:lvl8pPr marL="5120786" lvl="7" indent="-320049" algn="l">
              <a:lnSpc>
                <a:spcPct val="90000"/>
              </a:lnSpc>
              <a:spcBef>
                <a:spcPts val="700"/>
              </a:spcBef>
              <a:spcAft>
                <a:spcPts val="0"/>
              </a:spcAft>
              <a:buClr>
                <a:schemeClr val="dk1"/>
              </a:buClr>
              <a:buSzPts val="1000"/>
              <a:buNone/>
              <a:defRPr sz="1400"/>
            </a:lvl8pPr>
            <a:lvl9pPr marL="5760885" lvl="8" indent="-320049" algn="l">
              <a:lnSpc>
                <a:spcPct val="90000"/>
              </a:lnSpc>
              <a:spcBef>
                <a:spcPts val="700"/>
              </a:spcBef>
              <a:spcAft>
                <a:spcPts val="0"/>
              </a:spcAft>
              <a:buClr>
                <a:schemeClr val="dk1"/>
              </a:buClr>
              <a:buSzPts val="1000"/>
              <a:buNone/>
              <a:defRPr sz="1400"/>
            </a:lvl9pPr>
          </a:lstStyle>
          <a:p>
            <a:endParaRPr/>
          </a:p>
        </p:txBody>
      </p:sp>
      <p:sp>
        <p:nvSpPr>
          <p:cNvPr id="58" name="Google Shape;58;p21"/>
          <p:cNvSpPr txBox="1">
            <a:spLocks noGrp="1"/>
          </p:cNvSpPr>
          <p:nvPr>
            <p:ph type="dt" idx="10"/>
          </p:nvPr>
        </p:nvSpPr>
        <p:spPr>
          <a:xfrm>
            <a:off x="1005840" y="10170162"/>
            <a:ext cx="3291840" cy="5842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21"/>
          <p:cNvSpPr txBox="1">
            <a:spLocks noGrp="1"/>
          </p:cNvSpPr>
          <p:nvPr>
            <p:ph type="ftr" idx="11"/>
          </p:nvPr>
        </p:nvSpPr>
        <p:spPr>
          <a:xfrm>
            <a:off x="4846320" y="10170162"/>
            <a:ext cx="4937760" cy="5842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21"/>
          <p:cNvSpPr txBox="1">
            <a:spLocks noGrp="1"/>
          </p:cNvSpPr>
          <p:nvPr>
            <p:ph type="sldNum" idx="12"/>
          </p:nvPr>
        </p:nvSpPr>
        <p:spPr>
          <a:xfrm>
            <a:off x="10332720" y="10170162"/>
            <a:ext cx="3291840" cy="5842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22"/>
          <p:cNvSpPr txBox="1">
            <a:spLocks noGrp="1"/>
          </p:cNvSpPr>
          <p:nvPr>
            <p:ph type="title"/>
          </p:nvPr>
        </p:nvSpPr>
        <p:spPr>
          <a:xfrm>
            <a:off x="1007745" y="731520"/>
            <a:ext cx="4718686" cy="256032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Arial"/>
              <a:buNone/>
              <a:defRPr sz="448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2"/>
          <p:cNvSpPr>
            <a:spLocks noGrp="1"/>
          </p:cNvSpPr>
          <p:nvPr>
            <p:ph type="pic" idx="2"/>
          </p:nvPr>
        </p:nvSpPr>
        <p:spPr>
          <a:xfrm>
            <a:off x="6219825" y="1579882"/>
            <a:ext cx="7406640" cy="7797800"/>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400"/>
              </a:spcBef>
              <a:spcAft>
                <a:spcPts val="0"/>
              </a:spcAft>
              <a:buClr>
                <a:schemeClr val="dk1"/>
              </a:buClr>
              <a:buSzPts val="3200"/>
              <a:buFont typeface="Arial"/>
              <a:buNone/>
              <a:defRPr sz="4480" b="0" i="0" u="none" strike="noStrike" cap="none">
                <a:solidFill>
                  <a:schemeClr val="dk1"/>
                </a:solidFill>
                <a:latin typeface="Arial"/>
                <a:ea typeface="Arial"/>
                <a:cs typeface="Arial"/>
                <a:sym typeface="Arial"/>
              </a:defRPr>
            </a:lvl1pPr>
            <a:lvl2pPr marR="0" lvl="1" algn="l" rtl="0">
              <a:lnSpc>
                <a:spcPct val="90000"/>
              </a:lnSpc>
              <a:spcBef>
                <a:spcPts val="700"/>
              </a:spcBef>
              <a:spcAft>
                <a:spcPts val="0"/>
              </a:spcAft>
              <a:buClr>
                <a:schemeClr val="dk1"/>
              </a:buClr>
              <a:buSzPts val="2800"/>
              <a:buFont typeface="Arial"/>
              <a:buNone/>
              <a:defRPr sz="3920" b="0" i="0" u="none" strike="noStrike" cap="none">
                <a:solidFill>
                  <a:schemeClr val="dk1"/>
                </a:solidFill>
                <a:latin typeface="Arial"/>
                <a:ea typeface="Arial"/>
                <a:cs typeface="Arial"/>
                <a:sym typeface="Arial"/>
              </a:defRPr>
            </a:lvl2pPr>
            <a:lvl3pPr marR="0" lvl="2" algn="l" rtl="0">
              <a:lnSpc>
                <a:spcPct val="90000"/>
              </a:lnSpc>
              <a:spcBef>
                <a:spcPts val="700"/>
              </a:spcBef>
              <a:spcAft>
                <a:spcPts val="0"/>
              </a:spcAft>
              <a:buClr>
                <a:schemeClr val="dk1"/>
              </a:buClr>
              <a:buSzPts val="2400"/>
              <a:buFont typeface="Arial"/>
              <a:buNone/>
              <a:defRPr sz="3360" b="0" i="0" u="none" strike="noStrike" cap="none">
                <a:solidFill>
                  <a:schemeClr val="dk1"/>
                </a:solidFill>
                <a:latin typeface="Arial"/>
                <a:ea typeface="Arial"/>
                <a:cs typeface="Arial"/>
                <a:sym typeface="Arial"/>
              </a:defRPr>
            </a:lvl3pPr>
            <a:lvl4pPr marR="0" lvl="3" algn="l" rtl="0">
              <a:lnSpc>
                <a:spcPct val="90000"/>
              </a:lnSpc>
              <a:spcBef>
                <a:spcPts val="700"/>
              </a:spcBef>
              <a:spcAft>
                <a:spcPts val="0"/>
              </a:spcAft>
              <a:buClr>
                <a:schemeClr val="dk1"/>
              </a:buClr>
              <a:buSzPts val="2000"/>
              <a:buFont typeface="Arial"/>
              <a:buNone/>
              <a:defRPr sz="2800" b="0" i="0" u="none" strike="noStrike" cap="none">
                <a:solidFill>
                  <a:schemeClr val="dk1"/>
                </a:solidFill>
                <a:latin typeface="Arial"/>
                <a:ea typeface="Arial"/>
                <a:cs typeface="Arial"/>
                <a:sym typeface="Arial"/>
              </a:defRPr>
            </a:lvl4pPr>
            <a:lvl5pPr marR="0" lvl="4" algn="l" rtl="0">
              <a:lnSpc>
                <a:spcPct val="90000"/>
              </a:lnSpc>
              <a:spcBef>
                <a:spcPts val="700"/>
              </a:spcBef>
              <a:spcAft>
                <a:spcPts val="0"/>
              </a:spcAft>
              <a:buClr>
                <a:schemeClr val="dk1"/>
              </a:buClr>
              <a:buSzPts val="2000"/>
              <a:buFont typeface="Arial"/>
              <a:buNone/>
              <a:defRPr sz="2800" b="0" i="0" u="none" strike="noStrike" cap="none">
                <a:solidFill>
                  <a:schemeClr val="dk1"/>
                </a:solidFill>
                <a:latin typeface="Arial"/>
                <a:ea typeface="Arial"/>
                <a:cs typeface="Arial"/>
                <a:sym typeface="Arial"/>
              </a:defRPr>
            </a:lvl5pPr>
            <a:lvl6pPr marR="0" lvl="5" algn="l" rtl="0">
              <a:lnSpc>
                <a:spcPct val="90000"/>
              </a:lnSpc>
              <a:spcBef>
                <a:spcPts val="700"/>
              </a:spcBef>
              <a:spcAft>
                <a:spcPts val="0"/>
              </a:spcAft>
              <a:buClr>
                <a:schemeClr val="dk1"/>
              </a:buClr>
              <a:buSzPts val="2000"/>
              <a:buFont typeface="Arial"/>
              <a:buNone/>
              <a:defRPr sz="2800" b="0" i="0" u="none" strike="noStrike" cap="none">
                <a:solidFill>
                  <a:schemeClr val="dk1"/>
                </a:solidFill>
                <a:latin typeface="Arial"/>
                <a:ea typeface="Arial"/>
                <a:cs typeface="Arial"/>
                <a:sym typeface="Arial"/>
              </a:defRPr>
            </a:lvl6pPr>
            <a:lvl7pPr marR="0" lvl="6" algn="l" rtl="0">
              <a:lnSpc>
                <a:spcPct val="90000"/>
              </a:lnSpc>
              <a:spcBef>
                <a:spcPts val="700"/>
              </a:spcBef>
              <a:spcAft>
                <a:spcPts val="0"/>
              </a:spcAft>
              <a:buClr>
                <a:schemeClr val="dk1"/>
              </a:buClr>
              <a:buSzPts val="2000"/>
              <a:buFont typeface="Arial"/>
              <a:buNone/>
              <a:defRPr sz="2800" b="0" i="0" u="none" strike="noStrike" cap="none">
                <a:solidFill>
                  <a:schemeClr val="dk1"/>
                </a:solidFill>
                <a:latin typeface="Arial"/>
                <a:ea typeface="Arial"/>
                <a:cs typeface="Arial"/>
                <a:sym typeface="Arial"/>
              </a:defRPr>
            </a:lvl7pPr>
            <a:lvl8pPr marR="0" lvl="7" algn="l" rtl="0">
              <a:lnSpc>
                <a:spcPct val="90000"/>
              </a:lnSpc>
              <a:spcBef>
                <a:spcPts val="700"/>
              </a:spcBef>
              <a:spcAft>
                <a:spcPts val="0"/>
              </a:spcAft>
              <a:buClr>
                <a:schemeClr val="dk1"/>
              </a:buClr>
              <a:buSzPts val="2000"/>
              <a:buFont typeface="Arial"/>
              <a:buNone/>
              <a:defRPr sz="2800" b="0" i="0" u="none" strike="noStrike" cap="none">
                <a:solidFill>
                  <a:schemeClr val="dk1"/>
                </a:solidFill>
                <a:latin typeface="Arial"/>
                <a:ea typeface="Arial"/>
                <a:cs typeface="Arial"/>
                <a:sym typeface="Arial"/>
              </a:defRPr>
            </a:lvl8pPr>
            <a:lvl9pPr marR="0" lvl="8" algn="l" rtl="0">
              <a:lnSpc>
                <a:spcPct val="90000"/>
              </a:lnSpc>
              <a:spcBef>
                <a:spcPts val="700"/>
              </a:spcBef>
              <a:spcAft>
                <a:spcPts val="0"/>
              </a:spcAft>
              <a:buClr>
                <a:schemeClr val="dk1"/>
              </a:buClr>
              <a:buSzPts val="2000"/>
              <a:buFont typeface="Arial"/>
              <a:buNone/>
              <a:defRPr sz="2800" b="0" i="0" u="none" strike="noStrike" cap="none">
                <a:solidFill>
                  <a:schemeClr val="dk1"/>
                </a:solidFill>
                <a:latin typeface="Arial"/>
                <a:ea typeface="Arial"/>
                <a:cs typeface="Arial"/>
                <a:sym typeface="Arial"/>
              </a:defRPr>
            </a:lvl9pPr>
          </a:lstStyle>
          <a:p>
            <a:endParaRPr/>
          </a:p>
        </p:txBody>
      </p:sp>
      <p:sp>
        <p:nvSpPr>
          <p:cNvPr id="64" name="Google Shape;64;p22"/>
          <p:cNvSpPr txBox="1">
            <a:spLocks noGrp="1"/>
          </p:cNvSpPr>
          <p:nvPr>
            <p:ph type="body" idx="1"/>
          </p:nvPr>
        </p:nvSpPr>
        <p:spPr>
          <a:xfrm>
            <a:off x="1007745" y="3291840"/>
            <a:ext cx="4718686" cy="6098541"/>
          </a:xfrm>
          <a:prstGeom prst="rect">
            <a:avLst/>
          </a:prstGeom>
          <a:noFill/>
          <a:ln>
            <a:noFill/>
          </a:ln>
        </p:spPr>
        <p:txBody>
          <a:bodyPr spcFirstLastPara="1" wrap="square" lIns="91425" tIns="45700" rIns="91425" bIns="45700" anchor="t" anchorCtr="0">
            <a:normAutofit/>
          </a:bodyPr>
          <a:lstStyle>
            <a:lvl1pPr marL="640098" lvl="0" indent="-320049" algn="l">
              <a:lnSpc>
                <a:spcPct val="90000"/>
              </a:lnSpc>
              <a:spcBef>
                <a:spcPts val="1400"/>
              </a:spcBef>
              <a:spcAft>
                <a:spcPts val="0"/>
              </a:spcAft>
              <a:buClr>
                <a:schemeClr val="dk1"/>
              </a:buClr>
              <a:buSzPts val="1600"/>
              <a:buNone/>
              <a:defRPr sz="2240"/>
            </a:lvl1pPr>
            <a:lvl2pPr marL="1280197" lvl="1" indent="-320049" algn="l">
              <a:lnSpc>
                <a:spcPct val="90000"/>
              </a:lnSpc>
              <a:spcBef>
                <a:spcPts val="700"/>
              </a:spcBef>
              <a:spcAft>
                <a:spcPts val="0"/>
              </a:spcAft>
              <a:buClr>
                <a:schemeClr val="dk1"/>
              </a:buClr>
              <a:buSzPts val="1400"/>
              <a:buNone/>
              <a:defRPr sz="1960"/>
            </a:lvl2pPr>
            <a:lvl3pPr marL="1920295" lvl="2" indent="-320049" algn="l">
              <a:lnSpc>
                <a:spcPct val="90000"/>
              </a:lnSpc>
              <a:spcBef>
                <a:spcPts val="700"/>
              </a:spcBef>
              <a:spcAft>
                <a:spcPts val="0"/>
              </a:spcAft>
              <a:buClr>
                <a:schemeClr val="dk1"/>
              </a:buClr>
              <a:buSzPts val="1200"/>
              <a:buNone/>
              <a:defRPr sz="1680"/>
            </a:lvl3pPr>
            <a:lvl4pPr marL="2560393" lvl="3" indent="-320049" algn="l">
              <a:lnSpc>
                <a:spcPct val="90000"/>
              </a:lnSpc>
              <a:spcBef>
                <a:spcPts val="700"/>
              </a:spcBef>
              <a:spcAft>
                <a:spcPts val="0"/>
              </a:spcAft>
              <a:buClr>
                <a:schemeClr val="dk1"/>
              </a:buClr>
              <a:buSzPts val="1000"/>
              <a:buNone/>
              <a:defRPr sz="1400"/>
            </a:lvl4pPr>
            <a:lvl5pPr marL="3200491" lvl="4" indent="-320049" algn="l">
              <a:lnSpc>
                <a:spcPct val="90000"/>
              </a:lnSpc>
              <a:spcBef>
                <a:spcPts val="700"/>
              </a:spcBef>
              <a:spcAft>
                <a:spcPts val="0"/>
              </a:spcAft>
              <a:buClr>
                <a:schemeClr val="dk1"/>
              </a:buClr>
              <a:buSzPts val="1000"/>
              <a:buNone/>
              <a:defRPr sz="1400"/>
            </a:lvl5pPr>
            <a:lvl6pPr marL="3840590" lvl="5" indent="-320049" algn="l">
              <a:lnSpc>
                <a:spcPct val="90000"/>
              </a:lnSpc>
              <a:spcBef>
                <a:spcPts val="700"/>
              </a:spcBef>
              <a:spcAft>
                <a:spcPts val="0"/>
              </a:spcAft>
              <a:buClr>
                <a:schemeClr val="dk1"/>
              </a:buClr>
              <a:buSzPts val="1000"/>
              <a:buNone/>
              <a:defRPr sz="1400"/>
            </a:lvl6pPr>
            <a:lvl7pPr marL="4480688" lvl="6" indent="-320049" algn="l">
              <a:lnSpc>
                <a:spcPct val="90000"/>
              </a:lnSpc>
              <a:spcBef>
                <a:spcPts val="700"/>
              </a:spcBef>
              <a:spcAft>
                <a:spcPts val="0"/>
              </a:spcAft>
              <a:buClr>
                <a:schemeClr val="dk1"/>
              </a:buClr>
              <a:buSzPts val="1000"/>
              <a:buNone/>
              <a:defRPr sz="1400"/>
            </a:lvl7pPr>
            <a:lvl8pPr marL="5120786" lvl="7" indent="-320049" algn="l">
              <a:lnSpc>
                <a:spcPct val="90000"/>
              </a:lnSpc>
              <a:spcBef>
                <a:spcPts val="700"/>
              </a:spcBef>
              <a:spcAft>
                <a:spcPts val="0"/>
              </a:spcAft>
              <a:buClr>
                <a:schemeClr val="dk1"/>
              </a:buClr>
              <a:buSzPts val="1000"/>
              <a:buNone/>
              <a:defRPr sz="1400"/>
            </a:lvl8pPr>
            <a:lvl9pPr marL="5760885" lvl="8" indent="-320049" algn="l">
              <a:lnSpc>
                <a:spcPct val="90000"/>
              </a:lnSpc>
              <a:spcBef>
                <a:spcPts val="700"/>
              </a:spcBef>
              <a:spcAft>
                <a:spcPts val="0"/>
              </a:spcAft>
              <a:buClr>
                <a:schemeClr val="dk1"/>
              </a:buClr>
              <a:buSzPts val="1000"/>
              <a:buNone/>
              <a:defRPr sz="1400"/>
            </a:lvl9pPr>
          </a:lstStyle>
          <a:p>
            <a:endParaRPr/>
          </a:p>
        </p:txBody>
      </p:sp>
      <p:sp>
        <p:nvSpPr>
          <p:cNvPr id="65" name="Google Shape;65;p22"/>
          <p:cNvSpPr txBox="1">
            <a:spLocks noGrp="1"/>
          </p:cNvSpPr>
          <p:nvPr>
            <p:ph type="dt" idx="10"/>
          </p:nvPr>
        </p:nvSpPr>
        <p:spPr>
          <a:xfrm>
            <a:off x="1005840" y="10170162"/>
            <a:ext cx="3291840" cy="5842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22"/>
          <p:cNvSpPr txBox="1">
            <a:spLocks noGrp="1"/>
          </p:cNvSpPr>
          <p:nvPr>
            <p:ph type="ftr" idx="11"/>
          </p:nvPr>
        </p:nvSpPr>
        <p:spPr>
          <a:xfrm>
            <a:off x="4846320" y="10170162"/>
            <a:ext cx="4937760" cy="5842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2"/>
          <p:cNvSpPr txBox="1">
            <a:spLocks noGrp="1"/>
          </p:cNvSpPr>
          <p:nvPr>
            <p:ph type="sldNum" idx="12"/>
          </p:nvPr>
        </p:nvSpPr>
        <p:spPr>
          <a:xfrm>
            <a:off x="10332720" y="10170162"/>
            <a:ext cx="3291840" cy="5842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3"/>
          <p:cNvSpPr txBox="1">
            <a:spLocks noGrp="1"/>
          </p:cNvSpPr>
          <p:nvPr>
            <p:ph type="title"/>
          </p:nvPr>
        </p:nvSpPr>
        <p:spPr>
          <a:xfrm>
            <a:off x="1005840" y="584204"/>
            <a:ext cx="12618720" cy="2120901"/>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3"/>
          <p:cNvSpPr txBox="1">
            <a:spLocks noGrp="1"/>
          </p:cNvSpPr>
          <p:nvPr>
            <p:ph type="body" idx="1"/>
          </p:nvPr>
        </p:nvSpPr>
        <p:spPr>
          <a:xfrm>
            <a:off x="1005840" y="2921001"/>
            <a:ext cx="12618720" cy="6962141"/>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 name="Google Shape;8;p13"/>
          <p:cNvSpPr txBox="1">
            <a:spLocks noGrp="1"/>
          </p:cNvSpPr>
          <p:nvPr>
            <p:ph type="dt" idx="10"/>
          </p:nvPr>
        </p:nvSpPr>
        <p:spPr>
          <a:xfrm>
            <a:off x="1005840" y="10170162"/>
            <a:ext cx="3291840" cy="5842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68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52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52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52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52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52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52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52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520" b="0" i="0" u="none" strike="noStrike" cap="none">
                <a:solidFill>
                  <a:schemeClr val="dk1"/>
                </a:solidFill>
                <a:latin typeface="Arial"/>
                <a:ea typeface="Arial"/>
                <a:cs typeface="Arial"/>
                <a:sym typeface="Arial"/>
              </a:defRPr>
            </a:lvl9pPr>
          </a:lstStyle>
          <a:p>
            <a:endParaRPr/>
          </a:p>
        </p:txBody>
      </p:sp>
      <p:sp>
        <p:nvSpPr>
          <p:cNvPr id="9" name="Google Shape;9;p13"/>
          <p:cNvSpPr txBox="1">
            <a:spLocks noGrp="1"/>
          </p:cNvSpPr>
          <p:nvPr>
            <p:ph type="ftr" idx="11"/>
          </p:nvPr>
        </p:nvSpPr>
        <p:spPr>
          <a:xfrm>
            <a:off x="4846320" y="10170162"/>
            <a:ext cx="4937760" cy="5842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68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52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52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52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52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52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52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52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520" b="0" i="0" u="none" strike="noStrike" cap="none">
                <a:solidFill>
                  <a:schemeClr val="dk1"/>
                </a:solidFill>
                <a:latin typeface="Arial"/>
                <a:ea typeface="Arial"/>
                <a:cs typeface="Arial"/>
                <a:sym typeface="Arial"/>
              </a:defRPr>
            </a:lvl9pPr>
          </a:lstStyle>
          <a:p>
            <a:endParaRPr/>
          </a:p>
        </p:txBody>
      </p:sp>
      <p:sp>
        <p:nvSpPr>
          <p:cNvPr id="10" name="Google Shape;10;p13"/>
          <p:cNvSpPr txBox="1">
            <a:spLocks noGrp="1"/>
          </p:cNvSpPr>
          <p:nvPr>
            <p:ph type="sldNum" idx="12"/>
          </p:nvPr>
        </p:nvSpPr>
        <p:spPr>
          <a:xfrm>
            <a:off x="10332720" y="10170162"/>
            <a:ext cx="3291840" cy="5842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680" b="0" i="0" u="none" strike="noStrike" cap="none">
                <a:solidFill>
                  <a:srgbClr val="888888"/>
                </a:solidFill>
                <a:latin typeface="Arial"/>
                <a:ea typeface="Arial"/>
                <a:cs typeface="Arial"/>
                <a:sym typeface="Arial"/>
              </a:defRPr>
            </a:lvl9pPr>
          </a:lstStyle>
          <a:p>
            <a:fld id="{00000000-1234-1234-1234-123412341234}" type="slidenum">
              <a:rPr lang="en-US" smtClean="0"/>
              <a:pPr/>
              <a:t>‹#›</a:t>
            </a:fld>
            <a:endParaRPr lang="en-US"/>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80"/>
        <p:cNvGrpSpPr/>
        <p:nvPr/>
      </p:nvGrpSpPr>
      <p:grpSpPr>
        <a:xfrm>
          <a:off x="0" y="0"/>
          <a:ext cx="0" cy="0"/>
          <a:chOff x="0" y="0"/>
          <a:chExt cx="0" cy="0"/>
        </a:xfrm>
      </p:grpSpPr>
      <p:sp>
        <p:nvSpPr>
          <p:cNvPr id="81" name="Google Shape;81;ge5c48d7ab6_0_458"/>
          <p:cNvSpPr txBox="1">
            <a:spLocks noGrp="1"/>
          </p:cNvSpPr>
          <p:nvPr>
            <p:ph type="title"/>
          </p:nvPr>
        </p:nvSpPr>
        <p:spPr>
          <a:xfrm>
            <a:off x="1136440" y="1144853"/>
            <a:ext cx="12357600" cy="1026720"/>
          </a:xfrm>
          <a:prstGeom prst="rect">
            <a:avLst/>
          </a:prstGeom>
          <a:noFill/>
          <a:ln>
            <a:noFill/>
          </a:ln>
        </p:spPr>
        <p:txBody>
          <a:bodyPr spcFirstLastPara="1" wrap="square" lIns="121900" tIns="121900" rIns="121900" bIns="121900" anchor="ctr" anchorCtr="0">
            <a:noAutofit/>
          </a:bodyPr>
          <a:lstStyle>
            <a:lvl1pPr marR="0" lvl="0"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434343"/>
              </a:buClr>
              <a:buSzPts val="3700"/>
              <a:buFont typeface="Arial"/>
              <a:buNone/>
              <a:defRPr sz="3700" b="0" i="0" u="none" strike="noStrike" cap="none">
                <a:solidFill>
                  <a:srgbClr val="434343"/>
                </a:solidFill>
                <a:latin typeface="Arial"/>
                <a:ea typeface="Arial"/>
                <a:cs typeface="Arial"/>
                <a:sym typeface="Arial"/>
              </a:defRPr>
            </a:lvl2pPr>
            <a:lvl3pPr marR="0" lvl="2" algn="l" rtl="0">
              <a:lnSpc>
                <a:spcPct val="100000"/>
              </a:lnSpc>
              <a:spcBef>
                <a:spcPts val="0"/>
              </a:spcBef>
              <a:spcAft>
                <a:spcPts val="0"/>
              </a:spcAft>
              <a:buClr>
                <a:srgbClr val="434343"/>
              </a:buClr>
              <a:buSzPts val="3700"/>
              <a:buFont typeface="Arial"/>
              <a:buNone/>
              <a:defRPr sz="3700" b="0" i="0" u="none" strike="noStrike" cap="none">
                <a:solidFill>
                  <a:srgbClr val="434343"/>
                </a:solidFill>
                <a:latin typeface="Arial"/>
                <a:ea typeface="Arial"/>
                <a:cs typeface="Arial"/>
                <a:sym typeface="Arial"/>
              </a:defRPr>
            </a:lvl3pPr>
            <a:lvl4pPr marR="0" lvl="3" algn="l" rtl="0">
              <a:lnSpc>
                <a:spcPct val="100000"/>
              </a:lnSpc>
              <a:spcBef>
                <a:spcPts val="0"/>
              </a:spcBef>
              <a:spcAft>
                <a:spcPts val="0"/>
              </a:spcAft>
              <a:buClr>
                <a:srgbClr val="434343"/>
              </a:buClr>
              <a:buSzPts val="3700"/>
              <a:buFont typeface="Arial"/>
              <a:buNone/>
              <a:defRPr sz="3700" b="0" i="0" u="none" strike="noStrike" cap="none">
                <a:solidFill>
                  <a:srgbClr val="434343"/>
                </a:solidFill>
                <a:latin typeface="Arial"/>
                <a:ea typeface="Arial"/>
                <a:cs typeface="Arial"/>
                <a:sym typeface="Arial"/>
              </a:defRPr>
            </a:lvl4pPr>
            <a:lvl5pPr marR="0" lvl="4" algn="l" rtl="0">
              <a:lnSpc>
                <a:spcPct val="100000"/>
              </a:lnSpc>
              <a:spcBef>
                <a:spcPts val="0"/>
              </a:spcBef>
              <a:spcAft>
                <a:spcPts val="0"/>
              </a:spcAft>
              <a:buClr>
                <a:srgbClr val="434343"/>
              </a:buClr>
              <a:buSzPts val="3700"/>
              <a:buFont typeface="Arial"/>
              <a:buNone/>
              <a:defRPr sz="3700" b="0" i="0" u="none" strike="noStrike" cap="none">
                <a:solidFill>
                  <a:srgbClr val="434343"/>
                </a:solidFill>
                <a:latin typeface="Arial"/>
                <a:ea typeface="Arial"/>
                <a:cs typeface="Arial"/>
                <a:sym typeface="Arial"/>
              </a:defRPr>
            </a:lvl5pPr>
            <a:lvl6pPr marR="0" lvl="5" algn="l" rtl="0">
              <a:lnSpc>
                <a:spcPct val="100000"/>
              </a:lnSpc>
              <a:spcBef>
                <a:spcPts val="0"/>
              </a:spcBef>
              <a:spcAft>
                <a:spcPts val="0"/>
              </a:spcAft>
              <a:buClr>
                <a:srgbClr val="434343"/>
              </a:buClr>
              <a:buSzPts val="3700"/>
              <a:buFont typeface="Arial"/>
              <a:buNone/>
              <a:defRPr sz="3700" b="0" i="0" u="none" strike="noStrike" cap="none">
                <a:solidFill>
                  <a:srgbClr val="434343"/>
                </a:solidFill>
                <a:latin typeface="Arial"/>
                <a:ea typeface="Arial"/>
                <a:cs typeface="Arial"/>
                <a:sym typeface="Arial"/>
              </a:defRPr>
            </a:lvl6pPr>
            <a:lvl7pPr marR="0" lvl="6" algn="l" rtl="0">
              <a:lnSpc>
                <a:spcPct val="100000"/>
              </a:lnSpc>
              <a:spcBef>
                <a:spcPts val="0"/>
              </a:spcBef>
              <a:spcAft>
                <a:spcPts val="0"/>
              </a:spcAft>
              <a:buClr>
                <a:srgbClr val="434343"/>
              </a:buClr>
              <a:buSzPts val="3700"/>
              <a:buFont typeface="Arial"/>
              <a:buNone/>
              <a:defRPr sz="3700" b="0" i="0" u="none" strike="noStrike" cap="none">
                <a:solidFill>
                  <a:srgbClr val="434343"/>
                </a:solidFill>
                <a:latin typeface="Arial"/>
                <a:ea typeface="Arial"/>
                <a:cs typeface="Arial"/>
                <a:sym typeface="Arial"/>
              </a:defRPr>
            </a:lvl7pPr>
            <a:lvl8pPr marR="0" lvl="7" algn="l" rtl="0">
              <a:lnSpc>
                <a:spcPct val="100000"/>
              </a:lnSpc>
              <a:spcBef>
                <a:spcPts val="0"/>
              </a:spcBef>
              <a:spcAft>
                <a:spcPts val="0"/>
              </a:spcAft>
              <a:buClr>
                <a:srgbClr val="434343"/>
              </a:buClr>
              <a:buSzPts val="3700"/>
              <a:buFont typeface="Arial"/>
              <a:buNone/>
              <a:defRPr sz="3700" b="0" i="0" u="none" strike="noStrike" cap="none">
                <a:solidFill>
                  <a:srgbClr val="434343"/>
                </a:solidFill>
                <a:latin typeface="Arial"/>
                <a:ea typeface="Arial"/>
                <a:cs typeface="Arial"/>
                <a:sym typeface="Arial"/>
              </a:defRPr>
            </a:lvl8pPr>
            <a:lvl9pPr marR="0" lvl="8" algn="l" rtl="0">
              <a:lnSpc>
                <a:spcPct val="100000"/>
              </a:lnSpc>
              <a:spcBef>
                <a:spcPts val="0"/>
              </a:spcBef>
              <a:spcAft>
                <a:spcPts val="0"/>
              </a:spcAft>
              <a:buClr>
                <a:srgbClr val="434343"/>
              </a:buClr>
              <a:buSzPts val="3700"/>
              <a:buFont typeface="Arial"/>
              <a:buNone/>
              <a:defRPr sz="3700" b="0" i="0" u="none" strike="noStrike" cap="none">
                <a:solidFill>
                  <a:srgbClr val="434343"/>
                </a:solidFill>
                <a:latin typeface="Arial"/>
                <a:ea typeface="Arial"/>
                <a:cs typeface="Arial"/>
                <a:sym typeface="Arial"/>
              </a:defRPr>
            </a:lvl9pPr>
          </a:lstStyle>
          <a:p>
            <a:endParaRPr/>
          </a:p>
        </p:txBody>
      </p:sp>
      <p:sp>
        <p:nvSpPr>
          <p:cNvPr id="82" name="Google Shape;82;ge5c48d7ab6_0_458"/>
          <p:cNvSpPr txBox="1">
            <a:spLocks noGrp="1"/>
          </p:cNvSpPr>
          <p:nvPr>
            <p:ph type="body" idx="1"/>
          </p:nvPr>
        </p:nvSpPr>
        <p:spPr>
          <a:xfrm>
            <a:off x="1136440" y="2458613"/>
            <a:ext cx="12357600" cy="7369440"/>
          </a:xfrm>
          <a:prstGeom prst="rect">
            <a:avLst/>
          </a:prstGeom>
          <a:noFill/>
          <a:ln>
            <a:noFill/>
          </a:ln>
        </p:spPr>
        <p:txBody>
          <a:bodyPr spcFirstLastPara="1" wrap="square" lIns="121900" tIns="121900" rIns="121900" bIns="121900" anchor="t" anchorCtr="0">
            <a:noAutofit/>
          </a:bodyPr>
          <a:lstStyle>
            <a:lvl1pPr marL="457200" marR="0" lvl="0" indent="-381000" algn="l" rtl="0">
              <a:lnSpc>
                <a:spcPct val="115000"/>
              </a:lnSpc>
              <a:spcBef>
                <a:spcPts val="0"/>
              </a:spcBef>
              <a:spcAft>
                <a:spcPts val="0"/>
              </a:spcAft>
              <a:buClr>
                <a:srgbClr val="434343"/>
              </a:buClr>
              <a:buSzPts val="2400"/>
              <a:buFont typeface="Arial"/>
              <a:buChar char="●"/>
              <a:defRPr sz="2400" b="0" i="0" u="none" strike="noStrike" cap="none">
                <a:solidFill>
                  <a:srgbClr val="434343"/>
                </a:solidFill>
                <a:latin typeface="Arial"/>
                <a:ea typeface="Arial"/>
                <a:cs typeface="Arial"/>
                <a:sym typeface="Arial"/>
              </a:defRPr>
            </a:lvl1pPr>
            <a:lvl2pPr marL="914400" marR="0" lvl="1" indent="-349250" algn="l" rtl="0">
              <a:lnSpc>
                <a:spcPct val="115000"/>
              </a:lnSpc>
              <a:spcBef>
                <a:spcPts val="2100"/>
              </a:spcBef>
              <a:spcAft>
                <a:spcPts val="0"/>
              </a:spcAft>
              <a:buClr>
                <a:srgbClr val="434343"/>
              </a:buClr>
              <a:buSzPts val="1900"/>
              <a:buFont typeface="Arial"/>
              <a:buChar char="○"/>
              <a:defRPr sz="1900" b="0" i="0" u="none" strike="noStrike" cap="none">
                <a:solidFill>
                  <a:srgbClr val="434343"/>
                </a:solidFill>
                <a:latin typeface="Arial"/>
                <a:ea typeface="Arial"/>
                <a:cs typeface="Arial"/>
                <a:sym typeface="Arial"/>
              </a:defRPr>
            </a:lvl2pPr>
            <a:lvl3pPr marL="1371600" marR="0" lvl="2" indent="-349250" algn="l" rtl="0">
              <a:lnSpc>
                <a:spcPct val="115000"/>
              </a:lnSpc>
              <a:spcBef>
                <a:spcPts val="2100"/>
              </a:spcBef>
              <a:spcAft>
                <a:spcPts val="0"/>
              </a:spcAft>
              <a:buClr>
                <a:srgbClr val="434343"/>
              </a:buClr>
              <a:buSzPts val="1900"/>
              <a:buFont typeface="Arial"/>
              <a:buChar char="■"/>
              <a:defRPr sz="1900" b="0" i="0" u="none" strike="noStrike" cap="none">
                <a:solidFill>
                  <a:srgbClr val="434343"/>
                </a:solidFill>
                <a:latin typeface="Arial"/>
                <a:ea typeface="Arial"/>
                <a:cs typeface="Arial"/>
                <a:sym typeface="Arial"/>
              </a:defRPr>
            </a:lvl3pPr>
            <a:lvl4pPr marL="1828800" marR="0" lvl="3" indent="-349250" algn="l" rtl="0">
              <a:lnSpc>
                <a:spcPct val="115000"/>
              </a:lnSpc>
              <a:spcBef>
                <a:spcPts val="2100"/>
              </a:spcBef>
              <a:spcAft>
                <a:spcPts val="0"/>
              </a:spcAft>
              <a:buClr>
                <a:srgbClr val="434343"/>
              </a:buClr>
              <a:buSzPts val="1900"/>
              <a:buFont typeface="Arial"/>
              <a:buChar char="●"/>
              <a:defRPr sz="1900" b="0" i="0" u="none" strike="noStrike" cap="none">
                <a:solidFill>
                  <a:srgbClr val="434343"/>
                </a:solidFill>
                <a:latin typeface="Arial"/>
                <a:ea typeface="Arial"/>
                <a:cs typeface="Arial"/>
                <a:sym typeface="Arial"/>
              </a:defRPr>
            </a:lvl4pPr>
            <a:lvl5pPr marL="2286000" marR="0" lvl="4" indent="-349250" algn="l" rtl="0">
              <a:lnSpc>
                <a:spcPct val="115000"/>
              </a:lnSpc>
              <a:spcBef>
                <a:spcPts val="2100"/>
              </a:spcBef>
              <a:spcAft>
                <a:spcPts val="0"/>
              </a:spcAft>
              <a:buClr>
                <a:srgbClr val="434343"/>
              </a:buClr>
              <a:buSzPts val="1900"/>
              <a:buFont typeface="Arial"/>
              <a:buChar char="○"/>
              <a:defRPr sz="1900" b="0" i="0" u="none" strike="noStrike" cap="none">
                <a:solidFill>
                  <a:srgbClr val="434343"/>
                </a:solidFill>
                <a:latin typeface="Arial"/>
                <a:ea typeface="Arial"/>
                <a:cs typeface="Arial"/>
                <a:sym typeface="Arial"/>
              </a:defRPr>
            </a:lvl5pPr>
            <a:lvl6pPr marL="2743200" marR="0" lvl="5" indent="-349250" algn="l" rtl="0">
              <a:lnSpc>
                <a:spcPct val="115000"/>
              </a:lnSpc>
              <a:spcBef>
                <a:spcPts val="2100"/>
              </a:spcBef>
              <a:spcAft>
                <a:spcPts val="0"/>
              </a:spcAft>
              <a:buClr>
                <a:srgbClr val="434343"/>
              </a:buClr>
              <a:buSzPts val="1900"/>
              <a:buFont typeface="Arial"/>
              <a:buChar char="■"/>
              <a:defRPr sz="1900" b="0" i="0" u="none" strike="noStrike" cap="none">
                <a:solidFill>
                  <a:srgbClr val="434343"/>
                </a:solidFill>
                <a:latin typeface="Arial"/>
                <a:ea typeface="Arial"/>
                <a:cs typeface="Arial"/>
                <a:sym typeface="Arial"/>
              </a:defRPr>
            </a:lvl6pPr>
            <a:lvl7pPr marL="3200400" marR="0" lvl="6" indent="-349250" algn="l" rtl="0">
              <a:lnSpc>
                <a:spcPct val="115000"/>
              </a:lnSpc>
              <a:spcBef>
                <a:spcPts val="2100"/>
              </a:spcBef>
              <a:spcAft>
                <a:spcPts val="0"/>
              </a:spcAft>
              <a:buClr>
                <a:srgbClr val="434343"/>
              </a:buClr>
              <a:buSzPts val="1900"/>
              <a:buFont typeface="Arial"/>
              <a:buChar char="●"/>
              <a:defRPr sz="1900" b="0" i="0" u="none" strike="noStrike" cap="none">
                <a:solidFill>
                  <a:srgbClr val="434343"/>
                </a:solidFill>
                <a:latin typeface="Arial"/>
                <a:ea typeface="Arial"/>
                <a:cs typeface="Arial"/>
                <a:sym typeface="Arial"/>
              </a:defRPr>
            </a:lvl7pPr>
            <a:lvl8pPr marL="3657600" marR="0" lvl="7" indent="-349250" algn="l" rtl="0">
              <a:lnSpc>
                <a:spcPct val="115000"/>
              </a:lnSpc>
              <a:spcBef>
                <a:spcPts val="2100"/>
              </a:spcBef>
              <a:spcAft>
                <a:spcPts val="0"/>
              </a:spcAft>
              <a:buClr>
                <a:srgbClr val="434343"/>
              </a:buClr>
              <a:buSzPts val="1900"/>
              <a:buFont typeface="Arial"/>
              <a:buChar char="○"/>
              <a:defRPr sz="1900" b="0" i="0" u="none" strike="noStrike" cap="none">
                <a:solidFill>
                  <a:srgbClr val="434343"/>
                </a:solidFill>
                <a:latin typeface="Arial"/>
                <a:ea typeface="Arial"/>
                <a:cs typeface="Arial"/>
                <a:sym typeface="Arial"/>
              </a:defRPr>
            </a:lvl8pPr>
            <a:lvl9pPr marL="4114800" marR="0" lvl="8" indent="-349250" algn="l" rtl="0">
              <a:lnSpc>
                <a:spcPct val="115000"/>
              </a:lnSpc>
              <a:spcBef>
                <a:spcPts val="2100"/>
              </a:spcBef>
              <a:spcAft>
                <a:spcPts val="2100"/>
              </a:spcAft>
              <a:buClr>
                <a:srgbClr val="434343"/>
              </a:buClr>
              <a:buSzPts val="1900"/>
              <a:buFont typeface="Arial"/>
              <a:buChar char="■"/>
              <a:defRPr sz="1900" b="0" i="0" u="none" strike="noStrike" cap="none">
                <a:solidFill>
                  <a:srgbClr val="434343"/>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96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Larry.Wallace@apsk12.or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comments" Target="../comments/comment8.xml"/><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s://jamboard.google.com/d/1HWwPW563QZyCCsvEhujUQILQ6uAhUjm2KY2uvI2PgU8/edit?usp=sharing"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harvard-gse-join.groupmap.com/C47-FAE-6ED"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comments" Target="../comments/comment1.xml"/><Relationship Id="rId5" Type="http://schemas.openxmlformats.org/officeDocument/2006/relationships/hyperlink" Target="https://harvard-gse-join.groupmap.com/693-FD8-351" TargetMode="External"/><Relationship Id="rId4" Type="http://schemas.openxmlformats.org/officeDocument/2006/relationships/hyperlink" Target="https://harvard-gse-join.groupmap.com/6FF-EEB-2AA" TargetMode="Externa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gadoe.org/School-Improvement/Pages/Select-Interventions.asp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comments" Target="../comments/comment3.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comments" Target="../comments/comment5.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pic>
        <p:nvPicPr>
          <p:cNvPr id="7" name="Picture 6" descr="A picture containing text, indoor, different, colorful&#10;&#10;Description automatically generated">
            <a:extLst>
              <a:ext uri="{FF2B5EF4-FFF2-40B4-BE49-F238E27FC236}">
                <a16:creationId xmlns:a16="http://schemas.microsoft.com/office/drawing/2014/main" id="{FBB3416A-7AA8-FCD5-1B8C-FE7C88A5321F}"/>
              </a:ext>
            </a:extLst>
          </p:cNvPr>
          <p:cNvPicPr>
            <a:picLocks noChangeAspect="1"/>
          </p:cNvPicPr>
          <p:nvPr/>
        </p:nvPicPr>
        <p:blipFill rotWithShape="1">
          <a:blip r:embed="rId3"/>
          <a:srcRect l="10249" t="35929" r="9987" b="11154"/>
          <a:stretch/>
        </p:blipFill>
        <p:spPr>
          <a:xfrm>
            <a:off x="0" y="421108"/>
            <a:ext cx="14599344" cy="9685418"/>
          </a:xfrm>
          <a:prstGeom prst="rect">
            <a:avLst/>
          </a:prstGeom>
        </p:spPr>
      </p:pic>
      <p:pic>
        <p:nvPicPr>
          <p:cNvPr id="155" name="Google Shape;155;p1"/>
          <p:cNvPicPr preferRelativeResize="0"/>
          <p:nvPr/>
        </p:nvPicPr>
        <p:blipFill rotWithShape="1">
          <a:blip r:embed="rId4">
            <a:alphaModFix/>
          </a:blip>
          <a:srcRect/>
          <a:stretch/>
        </p:blipFill>
        <p:spPr>
          <a:xfrm>
            <a:off x="12261792" y="685802"/>
            <a:ext cx="1541164" cy="2045519"/>
          </a:xfrm>
          <a:prstGeom prst="rect">
            <a:avLst/>
          </a:prstGeom>
          <a:noFill/>
          <a:ln>
            <a:noFill/>
          </a:ln>
        </p:spPr>
      </p:pic>
      <p:sp>
        <p:nvSpPr>
          <p:cNvPr id="156" name="Google Shape;156;p1"/>
          <p:cNvSpPr/>
          <p:nvPr/>
        </p:nvSpPr>
        <p:spPr>
          <a:xfrm>
            <a:off x="294719" y="878308"/>
            <a:ext cx="10309844" cy="2980437"/>
          </a:xfrm>
          <a:prstGeom prst="rect">
            <a:avLst/>
          </a:prstGeom>
          <a:noFill/>
          <a:ln>
            <a:noFill/>
          </a:ln>
        </p:spPr>
        <p:txBody>
          <a:bodyPr spcFirstLastPara="1" wrap="square" lIns="127995" tIns="63980" rIns="127995" bIns="63980" anchor="ctr" anchorCtr="0">
            <a:noAutofit/>
          </a:bodyPr>
          <a:lstStyle/>
          <a:p>
            <a:pPr algn="ctr">
              <a:buSzPts val="3200"/>
            </a:pPr>
            <a:r>
              <a:rPr lang="en-US" sz="4450" b="1">
                <a:solidFill>
                  <a:schemeClr val="bg1"/>
                </a:solidFill>
                <a:latin typeface="Arial Black"/>
              </a:rPr>
              <a:t>2022 Continuous Improvement Planning Workbook</a:t>
            </a:r>
            <a:endParaRPr lang="en-US" sz="4450">
              <a:solidFill>
                <a:schemeClr val="bg1"/>
              </a:solidFill>
              <a:latin typeface="Arial Black"/>
            </a:endParaRPr>
          </a:p>
          <a:p>
            <a:pPr algn="ctr">
              <a:buSzPts val="3200"/>
            </a:pPr>
            <a:r>
              <a:rPr lang="en-US" sz="4450" b="1">
                <a:solidFill>
                  <a:schemeClr val="bg1"/>
                </a:solidFill>
                <a:latin typeface="Arial Black"/>
              </a:rPr>
              <a:t>Toomer Elementary School</a:t>
            </a:r>
          </a:p>
          <a:p>
            <a:pPr algn="ctr">
              <a:buSzPts val="1800"/>
            </a:pPr>
            <a:r>
              <a:rPr lang="en-US" sz="2500" b="1">
                <a:solidFill>
                  <a:schemeClr val="bg1"/>
                </a:solidFill>
                <a:latin typeface="Arial Black"/>
              </a:rPr>
              <a:t>June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10"/>
          <p:cNvSpPr/>
          <p:nvPr/>
        </p:nvSpPr>
        <p:spPr>
          <a:xfrm>
            <a:off x="0" y="17473"/>
            <a:ext cx="14630400" cy="573930"/>
          </a:xfrm>
          <a:prstGeom prst="rect">
            <a:avLst/>
          </a:prstGeom>
          <a:solidFill>
            <a:srgbClr val="F2F2F2"/>
          </a:solidFill>
          <a:ln>
            <a:noFill/>
          </a:ln>
        </p:spPr>
        <p:txBody>
          <a:bodyPr spcFirstLastPara="1" wrap="square" lIns="96005" tIns="47985" rIns="96005" bIns="47985" anchor="ctr" anchorCtr="0">
            <a:noAutofit/>
          </a:bodyPr>
          <a:lstStyle/>
          <a:p>
            <a:pPr algn="ctr">
              <a:buSzPts val="1350"/>
            </a:pPr>
            <a:endParaRPr sz="1890">
              <a:solidFill>
                <a:schemeClr val="lt1"/>
              </a:solidFill>
            </a:endParaRPr>
          </a:p>
        </p:txBody>
      </p:sp>
      <p:sp>
        <p:nvSpPr>
          <p:cNvPr id="269" name="Google Shape;269;p10"/>
          <p:cNvSpPr/>
          <p:nvPr/>
        </p:nvSpPr>
        <p:spPr>
          <a:xfrm>
            <a:off x="13168320" y="110842"/>
            <a:ext cx="8735" cy="387192"/>
          </a:xfrm>
          <a:custGeom>
            <a:avLst/>
            <a:gdLst/>
            <a:ahLst/>
            <a:cxnLst/>
            <a:rect l="l" t="t" r="r" b="b"/>
            <a:pathLst>
              <a:path w="368" h="16313" extrusionOk="0">
                <a:moveTo>
                  <a:pt x="1" y="1"/>
                </a:moveTo>
                <a:lnTo>
                  <a:pt x="1" y="16313"/>
                </a:lnTo>
                <a:lnTo>
                  <a:pt x="367" y="16313"/>
                </a:lnTo>
                <a:lnTo>
                  <a:pt x="367" y="1"/>
                </a:ln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95970" tIns="95970" rIns="95970" bIns="95970" anchor="ctr" anchorCtr="0">
            <a:noAutofit/>
          </a:bodyPr>
          <a:lstStyle/>
          <a:p>
            <a:pPr>
              <a:buSzPts val="1200"/>
            </a:pPr>
            <a:endParaRPr sz="1680">
              <a:solidFill>
                <a:schemeClr val="dk1"/>
              </a:solidFill>
            </a:endParaRPr>
          </a:p>
        </p:txBody>
      </p:sp>
      <p:sp>
        <p:nvSpPr>
          <p:cNvPr id="270" name="Google Shape;270;p10"/>
          <p:cNvSpPr/>
          <p:nvPr/>
        </p:nvSpPr>
        <p:spPr>
          <a:xfrm>
            <a:off x="13159902" y="0"/>
            <a:ext cx="1453034" cy="573930"/>
          </a:xfrm>
          <a:prstGeom prst="roundRect">
            <a:avLst>
              <a:gd name="adj" fmla="val 0"/>
            </a:avLst>
          </a:prstGeom>
          <a:noFill/>
          <a:ln>
            <a:noFill/>
          </a:ln>
        </p:spPr>
        <p:txBody>
          <a:bodyPr spcFirstLastPara="1" wrap="square" lIns="95970" tIns="95970" rIns="95970" bIns="95970" anchor="ctr" anchorCtr="0">
            <a:noAutofit/>
          </a:bodyPr>
          <a:lstStyle/>
          <a:p>
            <a:pPr algn="r">
              <a:buSzPts val="1200"/>
            </a:pPr>
            <a:r>
              <a:rPr lang="en-US" sz="1680" b="1">
                <a:solidFill>
                  <a:schemeClr val="dk1"/>
                </a:solidFill>
              </a:rPr>
              <a:t>Appendix</a:t>
            </a:r>
            <a:endParaRPr sz="1680" b="1"/>
          </a:p>
        </p:txBody>
      </p:sp>
      <p:sp>
        <p:nvSpPr>
          <p:cNvPr id="271" name="Google Shape;271;p10"/>
          <p:cNvSpPr/>
          <p:nvPr/>
        </p:nvSpPr>
        <p:spPr>
          <a:xfrm>
            <a:off x="164123" y="-47616"/>
            <a:ext cx="4772124" cy="573930"/>
          </a:xfrm>
          <a:prstGeom prst="roundRect">
            <a:avLst>
              <a:gd name="adj" fmla="val 0"/>
            </a:avLst>
          </a:prstGeom>
          <a:noFill/>
          <a:ln>
            <a:noFill/>
          </a:ln>
        </p:spPr>
        <p:txBody>
          <a:bodyPr spcFirstLastPara="1" wrap="square" lIns="95970" tIns="95970" rIns="95970" bIns="95970" anchor="ctr" anchorCtr="0">
            <a:noAutofit/>
          </a:bodyPr>
          <a:lstStyle/>
          <a:p>
            <a:pPr>
              <a:buSzPts val="1600"/>
            </a:pPr>
            <a:r>
              <a:rPr lang="en-US" sz="2240" b="1">
                <a:solidFill>
                  <a:schemeClr val="dk1"/>
                </a:solidFill>
              </a:rPr>
              <a:t>School Name</a:t>
            </a:r>
            <a:endParaRPr sz="2240" b="1"/>
          </a:p>
        </p:txBody>
      </p:sp>
      <p:sp>
        <p:nvSpPr>
          <p:cNvPr id="272" name="Google Shape;272;p10"/>
          <p:cNvSpPr txBox="1"/>
          <p:nvPr/>
        </p:nvSpPr>
        <p:spPr>
          <a:xfrm>
            <a:off x="0" y="684048"/>
            <a:ext cx="14612936" cy="5558402"/>
          </a:xfrm>
          <a:prstGeom prst="rect">
            <a:avLst/>
          </a:prstGeom>
          <a:solidFill>
            <a:srgbClr val="F6B26B"/>
          </a:solidFill>
          <a:ln>
            <a:noFill/>
          </a:ln>
        </p:spPr>
        <p:txBody>
          <a:bodyPr spcFirstLastPara="1" wrap="square" lIns="127995" tIns="127995" rIns="127995" bIns="127995" anchor="t" anchorCtr="0">
            <a:spAutoFit/>
          </a:bodyPr>
          <a:lstStyle/>
          <a:p>
            <a:pPr>
              <a:buSzPts val="1800"/>
            </a:pPr>
            <a:r>
              <a:rPr lang="en-US" sz="2660" b="1"/>
              <a:t>Short Term Action Plan: (9 weeks) The next section is required for CSI, TSI and Promise Schools. All other schools are able and encouraged to use the template if they choose.</a:t>
            </a:r>
            <a:endParaRPr sz="2660" b="1"/>
          </a:p>
          <a:p>
            <a:pPr>
              <a:buSzPts val="1800"/>
            </a:pPr>
            <a:endParaRPr sz="2520" b="1"/>
          </a:p>
          <a:p>
            <a:pPr>
              <a:buSzPts val="1800"/>
            </a:pPr>
            <a:r>
              <a:rPr lang="en-US" sz="2660"/>
              <a:t>Things to consider: </a:t>
            </a:r>
            <a:endParaRPr sz="2660"/>
          </a:p>
          <a:p>
            <a:pPr marL="640098" indent="-497854">
              <a:buSzPts val="2000"/>
              <a:buFont typeface="Arial"/>
              <a:buChar char="●"/>
            </a:pPr>
            <a:r>
              <a:rPr lang="en-US" sz="2660"/>
              <a:t>Based on my year long plan, what are the actions that I need to start with for the first 9 weeks?</a:t>
            </a:r>
            <a:endParaRPr sz="2660"/>
          </a:p>
          <a:p>
            <a:pPr marL="640098" indent="-497854">
              <a:buSzPts val="2000"/>
              <a:buFont typeface="Arial"/>
              <a:buChar char="●"/>
            </a:pPr>
            <a:r>
              <a:rPr lang="en-US" sz="2660"/>
              <a:t>What GSCI systems and structures are these actions steps aligned to?</a:t>
            </a:r>
            <a:endParaRPr sz="2660"/>
          </a:p>
          <a:p>
            <a:pPr marL="640098" indent="-497854">
              <a:buSzPts val="2000"/>
              <a:buFont typeface="Arial"/>
              <a:buChar char="●"/>
            </a:pPr>
            <a:r>
              <a:rPr lang="en-US" sz="2660"/>
              <a:t>What resources (human/non-human) are needed to implement action steps?</a:t>
            </a:r>
            <a:endParaRPr sz="2660"/>
          </a:p>
          <a:p>
            <a:pPr marL="640098" indent="-497854">
              <a:buSzPts val="2000"/>
              <a:buFont typeface="Arial"/>
              <a:buChar char="●"/>
            </a:pPr>
            <a:r>
              <a:rPr lang="en-US" sz="2660"/>
              <a:t>What district support will  you need to implement action steps?</a:t>
            </a:r>
            <a:endParaRPr sz="2660"/>
          </a:p>
          <a:p>
            <a:pPr marL="640098" indent="-497854">
              <a:buSzPts val="2000"/>
              <a:buFont typeface="Arial"/>
              <a:buChar char="●"/>
            </a:pPr>
            <a:r>
              <a:rPr lang="en-US" sz="2660"/>
              <a:t>Who will be responsible for monitoring the implementation of the action steps?</a:t>
            </a:r>
            <a:endParaRPr sz="2660"/>
          </a:p>
          <a:p>
            <a:pPr marL="640098" indent="-497854">
              <a:buSzPts val="2000"/>
              <a:buFont typeface="Arial"/>
              <a:buChar char="●"/>
            </a:pPr>
            <a:r>
              <a:rPr lang="en-US" sz="2660"/>
              <a:t>What success criteria will be used for implementation and impact on student achievement?</a:t>
            </a:r>
            <a:endParaRPr sz="2660"/>
          </a:p>
          <a:p>
            <a:pPr marL="640098" indent="-497854">
              <a:buSzPts val="2000"/>
              <a:buFont typeface="Arial"/>
              <a:buChar char="●"/>
            </a:pPr>
            <a:r>
              <a:rPr lang="en-US" sz="2660"/>
              <a:t>What artifacts/evidence will you use to show progress or completion of action steps?</a:t>
            </a:r>
            <a:endParaRPr sz="2660"/>
          </a:p>
          <a:p>
            <a:pPr marL="640098" indent="-497854">
              <a:buSzPts val="2000"/>
              <a:buFont typeface="Arial"/>
              <a:buChar char="●"/>
            </a:pPr>
            <a:r>
              <a:rPr lang="en-US" sz="2660"/>
              <a:t>What is the proposed date of completion of action steps?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284;ge4564d00d1_1_0">
            <a:extLst>
              <a:ext uri="{FF2B5EF4-FFF2-40B4-BE49-F238E27FC236}">
                <a16:creationId xmlns:a16="http://schemas.microsoft.com/office/drawing/2014/main" id="{9F5EC885-5815-4324-B153-FC4C0CA604E7}"/>
              </a:ext>
            </a:extLst>
          </p:cNvPr>
          <p:cNvSpPr txBox="1"/>
          <p:nvPr/>
        </p:nvSpPr>
        <p:spPr>
          <a:xfrm>
            <a:off x="1" y="316041"/>
            <a:ext cx="14630398" cy="492443"/>
          </a:xfrm>
          <a:prstGeom prst="rect">
            <a:avLst/>
          </a:prstGeom>
          <a:solidFill>
            <a:schemeClr val="accent1">
              <a:lumMod val="75000"/>
            </a:schemeClr>
          </a:solidFill>
          <a:ln>
            <a:noFill/>
          </a:ln>
        </p:spPr>
        <p:txBody>
          <a:bodyPr spcFirstLastPara="1" wrap="square" lIns="121920" tIns="60960" rIns="121920" bIns="60960" anchor="t" anchorCtr="0">
            <a:spAutoFit/>
          </a:bodyPr>
          <a:lstStyle/>
          <a:p>
            <a:pPr algn="ctr" defTabSz="1463040">
              <a:buSzPts val="1500"/>
              <a:defRPr/>
            </a:pPr>
            <a:r>
              <a:rPr lang="en-US" sz="2400">
                <a:solidFill>
                  <a:srgbClr val="FFFFFF"/>
                </a:solidFill>
              </a:rPr>
              <a:t>Build Out Short Term Action Plans (STAP)</a:t>
            </a:r>
            <a:endParaRPr sz="2400">
              <a:solidFill>
                <a:srgbClr val="FFFFFF"/>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307888839"/>
              </p:ext>
            </p:extLst>
          </p:nvPr>
        </p:nvGraphicFramePr>
        <p:xfrm>
          <a:off x="0" y="808518"/>
          <a:ext cx="14630400" cy="822160"/>
        </p:xfrm>
        <a:graphic>
          <a:graphicData uri="http://schemas.openxmlformats.org/drawingml/2006/table">
            <a:tbl>
              <a:tblPr firstRow="1" firstCol="1" bandRow="1">
                <a:tableStyleId>{083324F5-806F-454A-997F-0E1F557FE027}</a:tableStyleId>
              </a:tblPr>
              <a:tblGrid>
                <a:gridCol w="7315200">
                  <a:extLst>
                    <a:ext uri="{9D8B030D-6E8A-4147-A177-3AD203B41FA5}">
                      <a16:colId xmlns:a16="http://schemas.microsoft.com/office/drawing/2014/main" val="1739510672"/>
                    </a:ext>
                  </a:extLst>
                </a:gridCol>
                <a:gridCol w="7315200">
                  <a:extLst>
                    <a:ext uri="{9D8B030D-6E8A-4147-A177-3AD203B41FA5}">
                      <a16:colId xmlns:a16="http://schemas.microsoft.com/office/drawing/2014/main" val="1145644215"/>
                    </a:ext>
                  </a:extLst>
                </a:gridCol>
              </a:tblGrid>
              <a:tr h="411080">
                <a:tc>
                  <a:txBody>
                    <a:bodyPr/>
                    <a:lstStyle/>
                    <a:p>
                      <a:pPr marL="0" marR="0">
                        <a:spcBef>
                          <a:spcPts val="0"/>
                        </a:spcBef>
                        <a:spcAft>
                          <a:spcPts val="0"/>
                        </a:spcAft>
                      </a:pPr>
                      <a:r>
                        <a:rPr lang="en-US" sz="1300">
                          <a:effectLst/>
                        </a:rPr>
                        <a:t>School Name: Toomer Elementary School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134" marR="90134" marT="0" marB="0"/>
                </a:tc>
                <a:tc>
                  <a:txBody>
                    <a:bodyPr/>
                    <a:lstStyle/>
                    <a:p>
                      <a:pPr marL="0" marR="0">
                        <a:spcBef>
                          <a:spcPts val="0"/>
                        </a:spcBef>
                        <a:spcAft>
                          <a:spcPts val="0"/>
                        </a:spcAft>
                      </a:pPr>
                      <a:r>
                        <a:rPr lang="en-US" sz="1300">
                          <a:effectLst/>
                        </a:rPr>
                        <a:t>SES Name: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134" marR="90134" marT="0" marB="0"/>
                </a:tc>
                <a:extLst>
                  <a:ext uri="{0D108BD9-81ED-4DB2-BD59-A6C34878D82A}">
                    <a16:rowId xmlns:a16="http://schemas.microsoft.com/office/drawing/2014/main" val="3622773395"/>
                  </a:ext>
                </a:extLst>
              </a:tr>
              <a:tr h="411080">
                <a:tc>
                  <a:txBody>
                    <a:bodyPr/>
                    <a:lstStyle/>
                    <a:p>
                      <a:pPr marL="0" marR="0">
                        <a:spcBef>
                          <a:spcPts val="0"/>
                        </a:spcBef>
                        <a:spcAft>
                          <a:spcPts val="0"/>
                        </a:spcAft>
                      </a:pPr>
                      <a:r>
                        <a:rPr lang="en-US" sz="1300">
                          <a:effectLst/>
                        </a:rPr>
                        <a:t>Date STAP Started: August 1, 2022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134" marR="90134" marT="0" marB="0"/>
                </a:tc>
                <a:tc>
                  <a:txBody>
                    <a:bodyPr/>
                    <a:lstStyle/>
                    <a:p>
                      <a:pPr marL="0" marR="0">
                        <a:spcBef>
                          <a:spcPts val="0"/>
                        </a:spcBef>
                        <a:spcAft>
                          <a:spcPts val="0"/>
                        </a:spcAft>
                      </a:pPr>
                      <a:r>
                        <a:rPr lang="en-US" sz="1300">
                          <a:effectLst/>
                        </a:rPr>
                        <a:t>Length of STAP:  9 Weeks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134" marR="90134" marT="0" marB="0"/>
                </a:tc>
                <a:extLst>
                  <a:ext uri="{0D108BD9-81ED-4DB2-BD59-A6C34878D82A}">
                    <a16:rowId xmlns:a16="http://schemas.microsoft.com/office/drawing/2014/main" val="115434381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199886826"/>
              </p:ext>
            </p:extLst>
          </p:nvPr>
        </p:nvGraphicFramePr>
        <p:xfrm>
          <a:off x="-1" y="1630681"/>
          <a:ext cx="14630399" cy="8790829"/>
        </p:xfrm>
        <a:graphic>
          <a:graphicData uri="http://schemas.openxmlformats.org/drawingml/2006/table">
            <a:tbl>
              <a:tblPr firstRow="1" firstCol="1" bandRow="1"/>
              <a:tblGrid>
                <a:gridCol w="2403117">
                  <a:extLst>
                    <a:ext uri="{9D8B030D-6E8A-4147-A177-3AD203B41FA5}">
                      <a16:colId xmlns:a16="http://schemas.microsoft.com/office/drawing/2014/main" val="3840910938"/>
                    </a:ext>
                  </a:extLst>
                </a:gridCol>
                <a:gridCol w="1242158">
                  <a:extLst>
                    <a:ext uri="{9D8B030D-6E8A-4147-A177-3AD203B41FA5}">
                      <a16:colId xmlns:a16="http://schemas.microsoft.com/office/drawing/2014/main" val="4188174719"/>
                    </a:ext>
                  </a:extLst>
                </a:gridCol>
                <a:gridCol w="1242158">
                  <a:extLst>
                    <a:ext uri="{9D8B030D-6E8A-4147-A177-3AD203B41FA5}">
                      <a16:colId xmlns:a16="http://schemas.microsoft.com/office/drawing/2014/main" val="3818759916"/>
                    </a:ext>
                  </a:extLst>
                </a:gridCol>
                <a:gridCol w="1241192">
                  <a:extLst>
                    <a:ext uri="{9D8B030D-6E8A-4147-A177-3AD203B41FA5}">
                      <a16:colId xmlns:a16="http://schemas.microsoft.com/office/drawing/2014/main" val="3032202785"/>
                    </a:ext>
                  </a:extLst>
                </a:gridCol>
                <a:gridCol w="956994">
                  <a:extLst>
                    <a:ext uri="{9D8B030D-6E8A-4147-A177-3AD203B41FA5}">
                      <a16:colId xmlns:a16="http://schemas.microsoft.com/office/drawing/2014/main" val="2103793470"/>
                    </a:ext>
                  </a:extLst>
                </a:gridCol>
                <a:gridCol w="1257624">
                  <a:extLst>
                    <a:ext uri="{9D8B030D-6E8A-4147-A177-3AD203B41FA5}">
                      <a16:colId xmlns:a16="http://schemas.microsoft.com/office/drawing/2014/main" val="1006784121"/>
                    </a:ext>
                  </a:extLst>
                </a:gridCol>
                <a:gridCol w="2653482">
                  <a:extLst>
                    <a:ext uri="{9D8B030D-6E8A-4147-A177-3AD203B41FA5}">
                      <a16:colId xmlns:a16="http://schemas.microsoft.com/office/drawing/2014/main" val="3514797910"/>
                    </a:ext>
                  </a:extLst>
                </a:gridCol>
                <a:gridCol w="2503650">
                  <a:extLst>
                    <a:ext uri="{9D8B030D-6E8A-4147-A177-3AD203B41FA5}">
                      <a16:colId xmlns:a16="http://schemas.microsoft.com/office/drawing/2014/main" val="2445088698"/>
                    </a:ext>
                  </a:extLst>
                </a:gridCol>
                <a:gridCol w="1130024">
                  <a:extLst>
                    <a:ext uri="{9D8B030D-6E8A-4147-A177-3AD203B41FA5}">
                      <a16:colId xmlns:a16="http://schemas.microsoft.com/office/drawing/2014/main" val="3694663847"/>
                    </a:ext>
                  </a:extLst>
                </a:gridCol>
              </a:tblGrid>
              <a:tr h="733691">
                <a:tc gridSpan="9">
                  <a:txBody>
                    <a:bodyPr/>
                    <a:lstStyle/>
                    <a:p>
                      <a:pPr marL="0" marR="0">
                        <a:spcBef>
                          <a:spcPts val="0"/>
                        </a:spcBef>
                        <a:spcAft>
                          <a:spcPts val="0"/>
                        </a:spcAft>
                      </a:pPr>
                      <a:r>
                        <a:rPr lang="en-US" sz="1300" b="1">
                          <a:solidFill>
                            <a:srgbClr val="FFFFFF"/>
                          </a:solidFill>
                          <a:effectLst/>
                          <a:latin typeface="Helvetica LT Std"/>
                          <a:ea typeface="Calibri" panose="020F0502020204030204" pitchFamily="34" charset="0"/>
                          <a:cs typeface="Times New Roman"/>
                        </a:rPr>
                        <a:t>Continuous Improvement Plan Goal #1:</a:t>
                      </a:r>
                      <a:endParaRPr lang="en-US" sz="1600">
                        <a:effectLst/>
                        <a:latin typeface="Calibri"/>
                        <a:ea typeface="Calibri" panose="020F0502020204030204" pitchFamily="34" charset="0"/>
                        <a:cs typeface="Times New Roman"/>
                      </a:endParaRPr>
                    </a:p>
                    <a:p>
                      <a:pPr marL="0" marR="0" lvl="0" algn="ctr">
                        <a:spcBef>
                          <a:spcPts val="0"/>
                        </a:spcBef>
                        <a:spcAft>
                          <a:spcPts val="0"/>
                        </a:spcAft>
                        <a:buNone/>
                      </a:pPr>
                      <a:r>
                        <a:rPr lang="en-US" sz="1100" b="1" i="0" u="none" strike="noStrike" noProof="0">
                          <a:solidFill>
                            <a:srgbClr val="000000"/>
                          </a:solidFill>
                          <a:effectLst/>
                          <a:latin typeface="Arial"/>
                        </a:rPr>
                        <a:t>By May 2023, Increase ELA proficiency and above by 5% from our current  23% proficient and above to 28% proficient as indicated on EOY GMAS.</a:t>
                      </a:r>
                      <a:endParaRPr lang="en-US"/>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1756333"/>
                  </a:ext>
                </a:extLst>
              </a:tr>
              <a:tr h="698432">
                <a:tc>
                  <a:txBody>
                    <a:bodyPr/>
                    <a:lstStyle/>
                    <a:p>
                      <a:pPr marL="0" marR="0" algn="ctr">
                        <a:spcBef>
                          <a:spcPts val="0"/>
                        </a:spcBef>
                        <a:spcAft>
                          <a:spcPts val="0"/>
                        </a:spcAft>
                      </a:pPr>
                      <a:r>
                        <a:rPr lang="en-US" sz="1100" b="1">
                          <a:solidFill>
                            <a:srgbClr val="FFFFFF"/>
                          </a:solidFill>
                          <a:effectLst/>
                          <a:latin typeface="Helvetica LT Std"/>
                          <a:ea typeface="Times New Roman" panose="02020603050405020304" pitchFamily="18" charset="0"/>
                          <a:cs typeface="Calibri"/>
                        </a:rPr>
                        <a:t>School Action Steps</a:t>
                      </a:r>
                      <a:endParaRPr lang="en-US" sz="1600">
                        <a:effectLst/>
                        <a:latin typeface="Times New Roman"/>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ctr">
                        <a:spcBef>
                          <a:spcPts val="0"/>
                        </a:spcBef>
                        <a:spcAft>
                          <a:spcPts val="0"/>
                        </a:spcAft>
                      </a:pPr>
                      <a:r>
                        <a:rPr lang="en-US" sz="1100" b="1">
                          <a:solidFill>
                            <a:srgbClr val="FFFFFF"/>
                          </a:solidFill>
                          <a:effectLst/>
                          <a:latin typeface="Helvetica LT Std"/>
                          <a:ea typeface="Times New Roman" panose="02020603050405020304" pitchFamily="18" charset="0"/>
                          <a:cs typeface="Calibri"/>
                        </a:rPr>
                        <a:t>GSCI Systems and Structures</a:t>
                      </a:r>
                      <a:endParaRPr lang="en-US" sz="1600">
                        <a:effectLst/>
                        <a:latin typeface="Times New Roman"/>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ctr">
                        <a:spcBef>
                          <a:spcPts val="0"/>
                        </a:spcBef>
                        <a:spcAft>
                          <a:spcPts val="0"/>
                        </a:spcAft>
                      </a:pPr>
                      <a:r>
                        <a:rPr lang="en-US" sz="1100" b="1">
                          <a:solidFill>
                            <a:srgbClr val="FFFFFF"/>
                          </a:solidFill>
                          <a:effectLst/>
                          <a:latin typeface="Helvetica LT Std"/>
                          <a:ea typeface="Times New Roman" panose="02020603050405020304" pitchFamily="18" charset="0"/>
                          <a:cs typeface="Calibri"/>
                        </a:rPr>
                        <a:t>Resources</a:t>
                      </a:r>
                      <a:endParaRPr lang="en-US" sz="1600">
                        <a:effectLst/>
                        <a:latin typeface="Times New Roman"/>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ctr">
                        <a:spcBef>
                          <a:spcPts val="0"/>
                        </a:spcBef>
                        <a:spcAft>
                          <a:spcPts val="0"/>
                        </a:spcAft>
                      </a:pPr>
                      <a:r>
                        <a:rPr lang="en-US" sz="1100" b="1">
                          <a:solidFill>
                            <a:srgbClr val="FFFFFF"/>
                          </a:solidFill>
                          <a:effectLst/>
                          <a:latin typeface="Helvetica LT Std"/>
                          <a:ea typeface="Calibri" panose="020F0502020204030204" pitchFamily="34" charset="0"/>
                          <a:cs typeface="Calibri"/>
                        </a:rPr>
                        <a:t>District Support</a:t>
                      </a:r>
                      <a:endParaRPr lang="en-US" sz="1600">
                        <a:effectLst/>
                        <a:latin typeface="Calibri"/>
                        <a:ea typeface="Calibri" panose="020F0502020204030204" pitchFamily="34" charset="0"/>
                        <a:cs typeface="Calibri"/>
                      </a:endParaRPr>
                    </a:p>
                    <a:p>
                      <a:pPr marL="0" marR="0" algn="ctr">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ctr">
                        <a:spcBef>
                          <a:spcPts val="0"/>
                        </a:spcBef>
                        <a:spcAft>
                          <a:spcPts val="0"/>
                        </a:spcAft>
                      </a:pPr>
                      <a:r>
                        <a:rPr lang="en-US" sz="1100" b="1">
                          <a:solidFill>
                            <a:srgbClr val="FFFFFF"/>
                          </a:solidFill>
                          <a:effectLst/>
                          <a:latin typeface="Helvetica LT Std"/>
                          <a:ea typeface="Times New Roman" panose="02020603050405020304" pitchFamily="18" charset="0"/>
                          <a:cs typeface="Calibri"/>
                        </a:rPr>
                        <a:t>Timeline</a:t>
                      </a:r>
                      <a:endParaRPr lang="en-US" sz="1600">
                        <a:effectLst/>
                        <a:latin typeface="Times New Roman"/>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ctr">
                        <a:spcBef>
                          <a:spcPts val="0"/>
                        </a:spcBef>
                        <a:spcAft>
                          <a:spcPts val="0"/>
                        </a:spcAft>
                      </a:pPr>
                      <a:r>
                        <a:rPr lang="en-US" sz="1100" b="1">
                          <a:solidFill>
                            <a:srgbClr val="FFFFFF"/>
                          </a:solidFill>
                          <a:effectLst/>
                          <a:latin typeface="Helvetica LT Std"/>
                          <a:ea typeface="Calibri" panose="020F0502020204030204" pitchFamily="34" charset="0"/>
                          <a:cs typeface="Calibri"/>
                        </a:rPr>
                        <a:t>Position(s) Responsible</a:t>
                      </a: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ctr">
                        <a:spcBef>
                          <a:spcPts val="0"/>
                        </a:spcBef>
                        <a:spcAft>
                          <a:spcPts val="0"/>
                        </a:spcAft>
                      </a:pPr>
                      <a:r>
                        <a:rPr lang="en-US" sz="1100" b="1">
                          <a:solidFill>
                            <a:srgbClr val="FFFFFF"/>
                          </a:solidFill>
                          <a:effectLst/>
                          <a:latin typeface="Helvetica LT Std"/>
                          <a:ea typeface="Calibri" panose="020F0502020204030204" pitchFamily="34" charset="0"/>
                          <a:cs typeface="Calibri"/>
                        </a:rPr>
                        <a:t>Implementation Measurable Goal</a:t>
                      </a: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ctr">
                        <a:spcBef>
                          <a:spcPts val="0"/>
                        </a:spcBef>
                        <a:spcAft>
                          <a:spcPts val="0"/>
                        </a:spcAft>
                      </a:pPr>
                      <a:r>
                        <a:rPr lang="en-US" sz="1100" b="1">
                          <a:solidFill>
                            <a:srgbClr val="FFFFFF"/>
                          </a:solidFill>
                          <a:effectLst/>
                          <a:latin typeface="Helvetica LT Std"/>
                          <a:ea typeface="Calibri" panose="020F0502020204030204" pitchFamily="34" charset="0"/>
                          <a:cs typeface="Calibri"/>
                        </a:rPr>
                        <a:t>Student Progress Measurable Goal</a:t>
                      </a: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ctr">
                        <a:spcBef>
                          <a:spcPts val="0"/>
                        </a:spcBef>
                        <a:spcAft>
                          <a:spcPts val="0"/>
                        </a:spcAft>
                      </a:pPr>
                      <a:r>
                        <a:rPr lang="en-US" sz="1100" b="1">
                          <a:solidFill>
                            <a:srgbClr val="FFFFFF"/>
                          </a:solidFill>
                          <a:effectLst/>
                          <a:latin typeface="Helvetica LT Std"/>
                          <a:ea typeface="Calibri" panose="020F0502020204030204" pitchFamily="34" charset="0"/>
                          <a:cs typeface="Calibri"/>
                        </a:rPr>
                        <a:t>Completion of Action Step</a:t>
                      </a: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extLst>
                  <a:ext uri="{0D108BD9-81ED-4DB2-BD59-A6C34878D82A}">
                    <a16:rowId xmlns:a16="http://schemas.microsoft.com/office/drawing/2014/main" val="2941298360"/>
                  </a:ext>
                </a:extLst>
              </a:tr>
              <a:tr h="1365504">
                <a:tc>
                  <a:txBody>
                    <a:bodyPr/>
                    <a:lstStyle/>
                    <a:p>
                      <a:pPr marL="0" marR="0">
                        <a:spcBef>
                          <a:spcPts val="0"/>
                        </a:spcBef>
                        <a:spcAft>
                          <a:spcPts val="0"/>
                        </a:spcAft>
                      </a:pPr>
                      <a:r>
                        <a:rPr lang="en-US" sz="1100">
                          <a:solidFill>
                            <a:srgbClr val="000000"/>
                          </a:solidFill>
                          <a:effectLst/>
                          <a:latin typeface="Helvetica LT Std"/>
                          <a:ea typeface="Times New Roman" panose="02020603050405020304" pitchFamily="18" charset="0"/>
                          <a:cs typeface="Calibri"/>
                        </a:rPr>
                        <a:t>What action steps will the school team implement to meet this goal?</a:t>
                      </a:r>
                      <a:endParaRPr lang="en-US" sz="1600">
                        <a:effectLst/>
                        <a:latin typeface="Times New Roman"/>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solidFill>
                            <a:srgbClr val="000000"/>
                          </a:solidFill>
                          <a:effectLst/>
                          <a:latin typeface="Helvetica LT Std"/>
                          <a:ea typeface="Times New Roman" panose="02020603050405020304" pitchFamily="18" charset="0"/>
                          <a:cs typeface="Calibri"/>
                        </a:rPr>
                        <a:t>What systems and structures is this action step a part of?</a:t>
                      </a:r>
                      <a:endParaRPr lang="en-US" sz="1600">
                        <a:effectLst/>
                        <a:latin typeface="Times New Roman"/>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solidFill>
                            <a:srgbClr val="000000"/>
                          </a:solidFill>
                          <a:effectLst/>
                          <a:latin typeface="Helvetica LT Std"/>
                          <a:ea typeface="Times New Roman" panose="02020603050405020304" pitchFamily="18" charset="0"/>
                          <a:cs typeface="Calibri"/>
                        </a:rPr>
                        <a:t>What resources are needed to implement the action step?</a:t>
                      </a:r>
                      <a:endParaRPr lang="en-US" sz="1600">
                        <a:effectLst/>
                        <a:latin typeface="Times New Roman"/>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Helvetica LT Std"/>
                          <a:ea typeface="Calibri" panose="020F0502020204030204" pitchFamily="34" charset="0"/>
                          <a:cs typeface="Calibri"/>
                        </a:rPr>
                        <a:t>What support, if any, will the district  provide to implement this action step?</a:t>
                      </a: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solidFill>
                            <a:srgbClr val="000000"/>
                          </a:solidFill>
                          <a:effectLst/>
                          <a:latin typeface="Helvetica LT Std"/>
                          <a:ea typeface="Times New Roman" panose="02020603050405020304" pitchFamily="18" charset="0"/>
                          <a:cs typeface="Calibri"/>
                        </a:rPr>
                        <a:t>What is the intended date of completion of this action step?</a:t>
                      </a:r>
                      <a:endParaRPr lang="en-US" sz="1600">
                        <a:effectLst/>
                        <a:latin typeface="Times New Roman"/>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Helvetica LT Std"/>
                          <a:ea typeface="Calibri" panose="020F0502020204030204" pitchFamily="34" charset="0"/>
                          <a:cs typeface="Calibri"/>
                        </a:rPr>
                        <a:t>Who is responsible for monitoring the implementation of this action step?</a:t>
                      </a: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Helvetica LT Std"/>
                          <a:ea typeface="Calibri" panose="020F0502020204030204" pitchFamily="34" charset="0"/>
                          <a:cs typeface="Calibri"/>
                        </a:rPr>
                        <a:t>What data will be used to evaluate the progress of implementation of this action step, and how will it be quantified? What measurable goal will be established to show implementation?</a:t>
                      </a: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Helvetica LT Std"/>
                          <a:ea typeface="Calibri" panose="020F0502020204030204" pitchFamily="34" charset="0"/>
                          <a:cs typeface="Calibri"/>
                        </a:rPr>
                        <a:t>What data will be used to evaluate the impact of this action step on student performance, and how will it be quantified? What measurable goal will be established to show impact?</a:t>
                      </a: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Helvetica LT Std"/>
                          <a:ea typeface="Calibri" panose="020F0502020204030204" pitchFamily="34" charset="0"/>
                          <a:cs typeface="Calibri"/>
                        </a:rPr>
                        <a:t>Was this action step completed? Attach final CIT agenda that documents completion.</a:t>
                      </a: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435373"/>
                  </a:ext>
                </a:extLst>
              </a:tr>
              <a:tr h="1090630">
                <a:tc>
                  <a:txBody>
                    <a:bodyPr/>
                    <a:lstStyle/>
                    <a:p>
                      <a:pPr marL="0" marR="0">
                        <a:spcBef>
                          <a:spcPts val="0"/>
                        </a:spcBef>
                        <a:spcAft>
                          <a:spcPts val="0"/>
                        </a:spcAft>
                      </a:pPr>
                      <a:r>
                        <a:rPr lang="en-US" sz="1100" b="1">
                          <a:effectLst/>
                          <a:latin typeface="Helvetica LT Std"/>
                          <a:ea typeface="Calibri" panose="020F0502020204030204" pitchFamily="34" charset="0"/>
                          <a:cs typeface="Calibri"/>
                        </a:rPr>
                        <a:t>1.Monitoring plan for teacher use of best practices for ELA instruction</a:t>
                      </a:r>
                      <a:endParaRPr lang="en-US" sz="1100" b="1" err="1">
                        <a:effectLst/>
                        <a:latin typeface="Helvetica LT Std"/>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Calibri" panose="020F0502020204030204" pitchFamily="34" charset="0"/>
                          <a:cs typeface="Calibri"/>
                        </a:rPr>
                        <a:t>IC </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Calibri" panose="020F0502020204030204" pitchFamily="34" charset="0"/>
                          <a:cs typeface="Calibri"/>
                        </a:rPr>
                        <a:t>AS needed coaching</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Calibri" panose="020F0502020204030204" pitchFamily="34" charset="0"/>
                          <a:cs typeface="Calibri"/>
                        </a:rPr>
                        <a:t>September 15, 2022</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Calibri" panose="020F0502020204030204" pitchFamily="34" charset="0"/>
                          <a:cs typeface="Calibri"/>
                        </a:rPr>
                        <a:t>Principal</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Calibri" panose="020F0502020204030204" pitchFamily="34" charset="0"/>
                          <a:cs typeface="Calibri"/>
                        </a:rPr>
                        <a:t>Coaching cycle will be analyzed for the purpose of identifying who and how much support each teacher receives. </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Calibri" panose="020F0502020204030204" pitchFamily="34" charset="0"/>
                          <a:cs typeface="Calibri"/>
                        </a:rPr>
                        <a:t>Weekly data checks will be analyzed for continued student growth with the three times for your MAP Growth used as overall goal</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7783949"/>
                  </a:ext>
                </a:extLst>
              </a:tr>
              <a:tr h="1090630">
                <a:tc>
                  <a:txBody>
                    <a:bodyPr/>
                    <a:lstStyle/>
                    <a:p>
                      <a:pPr marL="0" marR="0">
                        <a:spcBef>
                          <a:spcPts val="0"/>
                        </a:spcBef>
                        <a:spcAft>
                          <a:spcPts val="0"/>
                        </a:spcAft>
                      </a:pPr>
                      <a:r>
                        <a:rPr lang="en-US" sz="1100" b="1">
                          <a:effectLst/>
                          <a:latin typeface="Helvetica LT Std"/>
                          <a:ea typeface="Calibri" panose="020F0502020204030204" pitchFamily="34" charset="0"/>
                          <a:cs typeface="Calibri"/>
                        </a:rPr>
                        <a:t>2. Implement data review plan with follow action steps</a:t>
                      </a: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Calibri" panose="020F0502020204030204" pitchFamily="34" charset="0"/>
                          <a:cs typeface="Calibri"/>
                        </a:rPr>
                        <a:t>IC and teachers</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Calibri" panose="020F0502020204030204" pitchFamily="34" charset="0"/>
                          <a:cs typeface="Calibri"/>
                        </a:rPr>
                        <a:t>As needed coaching</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Calibri" panose="020F0502020204030204" pitchFamily="34" charset="0"/>
                          <a:cs typeface="Calibri"/>
                        </a:rPr>
                        <a:t>September 15, 2022</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Calibri" panose="020F0502020204030204" pitchFamily="34" charset="0"/>
                          <a:cs typeface="Calibri"/>
                        </a:rPr>
                        <a:t>Principal </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Calibri" panose="020F0502020204030204" pitchFamily="34" charset="0"/>
                          <a:cs typeface="Calibri"/>
                        </a:rPr>
                        <a:t>Review of instructional plans as a result of formative assessment. Classroom observation data.</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Calibri" panose="020F0502020204030204" pitchFamily="34" charset="0"/>
                          <a:cs typeface="Calibri"/>
                        </a:rPr>
                        <a:t>Student weekly formative data</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4443235"/>
                  </a:ext>
                </a:extLst>
              </a:tr>
              <a:tr h="1090630">
                <a:tc>
                  <a:txBody>
                    <a:bodyPr/>
                    <a:lstStyle/>
                    <a:p>
                      <a:pPr marL="0" marR="0">
                        <a:spcBef>
                          <a:spcPts val="0"/>
                        </a:spcBef>
                        <a:spcAft>
                          <a:spcPts val="0"/>
                        </a:spcAft>
                      </a:pPr>
                      <a:r>
                        <a:rPr lang="en-US" sz="1100" b="1">
                          <a:effectLst/>
                          <a:latin typeface="Helvetica LT Std"/>
                          <a:ea typeface="Calibri" panose="020F0502020204030204" pitchFamily="34" charset="0"/>
                          <a:cs typeface="Calibri"/>
                        </a:rPr>
                        <a:t>3.Review current results for DSE students and create an individualized instructional plan for academic growth and implement</a:t>
                      </a: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Calibri" panose="020F0502020204030204" pitchFamily="34" charset="0"/>
                          <a:cs typeface="Calibri"/>
                        </a:rPr>
                        <a:t>IC and SELT with DSE Teachers</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Calibri" panose="020F0502020204030204" pitchFamily="34" charset="0"/>
                          <a:cs typeface="Calibri"/>
                        </a:rPr>
                        <a:t>N/A</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Calibri" panose="020F0502020204030204" pitchFamily="34" charset="0"/>
                          <a:cs typeface="Calibri"/>
                        </a:rPr>
                        <a:t>September 15, 2022</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Calibri" panose="020F0502020204030204" pitchFamily="34" charset="0"/>
                          <a:cs typeface="Calibri"/>
                        </a:rPr>
                        <a:t>Principal</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Calibri" panose="020F0502020204030204" pitchFamily="34" charset="0"/>
                          <a:cs typeface="Calibri"/>
                        </a:rPr>
                        <a:t>Weekly formative assessment data.</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a:spcBef>
                          <a:spcPts val="0"/>
                        </a:spcBef>
                        <a:spcAft>
                          <a:spcPts val="0"/>
                        </a:spcAft>
                        <a:buNone/>
                      </a:pPr>
                      <a:r>
                        <a:rPr lang="en-US" sz="1600" b="0" i="0" u="none" strike="noStrike" noProof="0">
                          <a:effectLst/>
                          <a:latin typeface="Calibri"/>
                        </a:rPr>
                        <a:t>Student weekly formative data</a:t>
                      </a:r>
                      <a:endParaRPr lang="en-US"/>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9696853"/>
                  </a:ext>
                </a:extLst>
              </a:tr>
              <a:tr h="1090630">
                <a:tc>
                  <a:txBody>
                    <a:bodyPr/>
                    <a:lstStyle/>
                    <a:p>
                      <a:pPr marL="0" marR="0">
                        <a:spcBef>
                          <a:spcPts val="0"/>
                        </a:spcBef>
                        <a:spcAft>
                          <a:spcPts val="0"/>
                        </a:spcAft>
                      </a:pPr>
                      <a:r>
                        <a:rPr lang="en-US" sz="1100" b="1">
                          <a:effectLst/>
                          <a:latin typeface="Helvetica LT Std"/>
                          <a:ea typeface="Calibri" panose="020F0502020204030204" pitchFamily="34" charset="0"/>
                          <a:cs typeface="Calibri"/>
                        </a:rPr>
                        <a:t>4.</a:t>
                      </a: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7225179"/>
                  </a:ext>
                </a:extLst>
              </a:tr>
              <a:tr h="1502112">
                <a:tc>
                  <a:txBody>
                    <a:bodyPr/>
                    <a:lstStyle/>
                    <a:p>
                      <a:pPr marL="0" marR="0">
                        <a:spcBef>
                          <a:spcPts val="0"/>
                        </a:spcBef>
                        <a:spcAft>
                          <a:spcPts val="0"/>
                        </a:spcAft>
                      </a:pPr>
                      <a:r>
                        <a:rPr lang="en-US" sz="1100" b="1">
                          <a:effectLst/>
                          <a:latin typeface="Helvetica LT Std"/>
                          <a:ea typeface="Calibri" panose="020F0502020204030204" pitchFamily="34" charset="0"/>
                          <a:cs typeface="Calibri"/>
                        </a:rPr>
                        <a:t>5.</a:t>
                      </a: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9044471"/>
                  </a:ext>
                </a:extLst>
              </a:tr>
            </a:tbl>
          </a:graphicData>
        </a:graphic>
      </p:graphicFrame>
    </p:spTree>
    <p:extLst>
      <p:ext uri="{BB962C8B-B14F-4D97-AF65-F5344CB8AC3E}">
        <p14:creationId xmlns:p14="http://schemas.microsoft.com/office/powerpoint/2010/main" val="1329920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284;ge4564d00d1_1_0">
            <a:extLst>
              <a:ext uri="{FF2B5EF4-FFF2-40B4-BE49-F238E27FC236}">
                <a16:creationId xmlns:a16="http://schemas.microsoft.com/office/drawing/2014/main" id="{9F5EC885-5815-4324-B153-FC4C0CA604E7}"/>
              </a:ext>
            </a:extLst>
          </p:cNvPr>
          <p:cNvSpPr txBox="1"/>
          <p:nvPr/>
        </p:nvSpPr>
        <p:spPr>
          <a:xfrm>
            <a:off x="1" y="316041"/>
            <a:ext cx="14630398" cy="492443"/>
          </a:xfrm>
          <a:prstGeom prst="rect">
            <a:avLst/>
          </a:prstGeom>
          <a:solidFill>
            <a:schemeClr val="accent1">
              <a:lumMod val="75000"/>
            </a:schemeClr>
          </a:solidFill>
          <a:ln>
            <a:noFill/>
          </a:ln>
        </p:spPr>
        <p:txBody>
          <a:bodyPr spcFirstLastPara="1" wrap="square" lIns="121920" tIns="60960" rIns="121920" bIns="60960" anchor="t" anchorCtr="0">
            <a:spAutoFit/>
          </a:bodyPr>
          <a:lstStyle/>
          <a:p>
            <a:pPr algn="ctr" defTabSz="1463040">
              <a:buSzPts val="1500"/>
              <a:defRPr/>
            </a:pPr>
            <a:r>
              <a:rPr lang="en-US" sz="2400">
                <a:solidFill>
                  <a:srgbClr val="FFFFFF"/>
                </a:solidFill>
              </a:rPr>
              <a:t>Build Out Short Term Action Plans (STAP)</a:t>
            </a:r>
            <a:endParaRPr sz="2400">
              <a:solidFill>
                <a:srgbClr val="FFFFFF"/>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2379933449"/>
              </p:ext>
            </p:extLst>
          </p:nvPr>
        </p:nvGraphicFramePr>
        <p:xfrm>
          <a:off x="0" y="808518"/>
          <a:ext cx="14630400" cy="822160"/>
        </p:xfrm>
        <a:graphic>
          <a:graphicData uri="http://schemas.openxmlformats.org/drawingml/2006/table">
            <a:tbl>
              <a:tblPr firstRow="1" firstCol="1" bandRow="1">
                <a:tableStyleId>{083324F5-806F-454A-997F-0E1F557FE027}</a:tableStyleId>
              </a:tblPr>
              <a:tblGrid>
                <a:gridCol w="7315200">
                  <a:extLst>
                    <a:ext uri="{9D8B030D-6E8A-4147-A177-3AD203B41FA5}">
                      <a16:colId xmlns:a16="http://schemas.microsoft.com/office/drawing/2014/main" val="1739510672"/>
                    </a:ext>
                  </a:extLst>
                </a:gridCol>
                <a:gridCol w="7315200">
                  <a:extLst>
                    <a:ext uri="{9D8B030D-6E8A-4147-A177-3AD203B41FA5}">
                      <a16:colId xmlns:a16="http://schemas.microsoft.com/office/drawing/2014/main" val="1145644215"/>
                    </a:ext>
                  </a:extLst>
                </a:gridCol>
              </a:tblGrid>
              <a:tr h="411080">
                <a:tc>
                  <a:txBody>
                    <a:bodyPr/>
                    <a:lstStyle/>
                    <a:p>
                      <a:pPr marL="0" marR="0">
                        <a:spcBef>
                          <a:spcPts val="0"/>
                        </a:spcBef>
                        <a:spcAft>
                          <a:spcPts val="0"/>
                        </a:spcAft>
                      </a:pPr>
                      <a:r>
                        <a:rPr lang="en-US" sz="1300">
                          <a:effectLst/>
                        </a:rPr>
                        <a:t>School Name: Toomer Elementary School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134" marR="90134" marT="0" marB="0"/>
                </a:tc>
                <a:tc>
                  <a:txBody>
                    <a:bodyPr/>
                    <a:lstStyle/>
                    <a:p>
                      <a:pPr marL="0" marR="0">
                        <a:spcBef>
                          <a:spcPts val="0"/>
                        </a:spcBef>
                        <a:spcAft>
                          <a:spcPts val="0"/>
                        </a:spcAft>
                      </a:pPr>
                      <a:r>
                        <a:rPr lang="en-US" sz="1300">
                          <a:effectLst/>
                        </a:rPr>
                        <a:t>SES Name: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134" marR="90134" marT="0" marB="0"/>
                </a:tc>
                <a:extLst>
                  <a:ext uri="{0D108BD9-81ED-4DB2-BD59-A6C34878D82A}">
                    <a16:rowId xmlns:a16="http://schemas.microsoft.com/office/drawing/2014/main" val="3622773395"/>
                  </a:ext>
                </a:extLst>
              </a:tr>
              <a:tr h="411080">
                <a:tc>
                  <a:txBody>
                    <a:bodyPr/>
                    <a:lstStyle/>
                    <a:p>
                      <a:pPr marL="0" marR="0">
                        <a:spcBef>
                          <a:spcPts val="0"/>
                        </a:spcBef>
                        <a:spcAft>
                          <a:spcPts val="0"/>
                        </a:spcAft>
                      </a:pPr>
                      <a:r>
                        <a:rPr lang="en-US" sz="1300">
                          <a:effectLst/>
                        </a:rPr>
                        <a:t>Date STAP Started: August 1, 2022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134" marR="90134" marT="0" marB="0"/>
                </a:tc>
                <a:tc>
                  <a:txBody>
                    <a:bodyPr/>
                    <a:lstStyle/>
                    <a:p>
                      <a:pPr marL="0" marR="0">
                        <a:spcBef>
                          <a:spcPts val="0"/>
                        </a:spcBef>
                        <a:spcAft>
                          <a:spcPts val="0"/>
                        </a:spcAft>
                      </a:pPr>
                      <a:r>
                        <a:rPr lang="en-US" sz="1300">
                          <a:effectLst/>
                        </a:rPr>
                        <a:t>Length of STAP:  45 days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134" marR="90134" marT="0" marB="0"/>
                </a:tc>
                <a:extLst>
                  <a:ext uri="{0D108BD9-81ED-4DB2-BD59-A6C34878D82A}">
                    <a16:rowId xmlns:a16="http://schemas.microsoft.com/office/drawing/2014/main" val="115434381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507423689"/>
              </p:ext>
            </p:extLst>
          </p:nvPr>
        </p:nvGraphicFramePr>
        <p:xfrm>
          <a:off x="-1" y="1630681"/>
          <a:ext cx="14630399" cy="8986778"/>
        </p:xfrm>
        <a:graphic>
          <a:graphicData uri="http://schemas.openxmlformats.org/drawingml/2006/table">
            <a:tbl>
              <a:tblPr firstRow="1" firstCol="1" bandRow="1"/>
              <a:tblGrid>
                <a:gridCol w="2403117">
                  <a:extLst>
                    <a:ext uri="{9D8B030D-6E8A-4147-A177-3AD203B41FA5}">
                      <a16:colId xmlns:a16="http://schemas.microsoft.com/office/drawing/2014/main" val="3840910938"/>
                    </a:ext>
                  </a:extLst>
                </a:gridCol>
                <a:gridCol w="1242158">
                  <a:extLst>
                    <a:ext uri="{9D8B030D-6E8A-4147-A177-3AD203B41FA5}">
                      <a16:colId xmlns:a16="http://schemas.microsoft.com/office/drawing/2014/main" val="4188174719"/>
                    </a:ext>
                  </a:extLst>
                </a:gridCol>
                <a:gridCol w="1242158">
                  <a:extLst>
                    <a:ext uri="{9D8B030D-6E8A-4147-A177-3AD203B41FA5}">
                      <a16:colId xmlns:a16="http://schemas.microsoft.com/office/drawing/2014/main" val="3818759916"/>
                    </a:ext>
                  </a:extLst>
                </a:gridCol>
                <a:gridCol w="1241192">
                  <a:extLst>
                    <a:ext uri="{9D8B030D-6E8A-4147-A177-3AD203B41FA5}">
                      <a16:colId xmlns:a16="http://schemas.microsoft.com/office/drawing/2014/main" val="3032202785"/>
                    </a:ext>
                  </a:extLst>
                </a:gridCol>
                <a:gridCol w="956994">
                  <a:extLst>
                    <a:ext uri="{9D8B030D-6E8A-4147-A177-3AD203B41FA5}">
                      <a16:colId xmlns:a16="http://schemas.microsoft.com/office/drawing/2014/main" val="2103793470"/>
                    </a:ext>
                  </a:extLst>
                </a:gridCol>
                <a:gridCol w="1257624">
                  <a:extLst>
                    <a:ext uri="{9D8B030D-6E8A-4147-A177-3AD203B41FA5}">
                      <a16:colId xmlns:a16="http://schemas.microsoft.com/office/drawing/2014/main" val="1006784121"/>
                    </a:ext>
                  </a:extLst>
                </a:gridCol>
                <a:gridCol w="2653482">
                  <a:extLst>
                    <a:ext uri="{9D8B030D-6E8A-4147-A177-3AD203B41FA5}">
                      <a16:colId xmlns:a16="http://schemas.microsoft.com/office/drawing/2014/main" val="3514797910"/>
                    </a:ext>
                  </a:extLst>
                </a:gridCol>
                <a:gridCol w="2503650">
                  <a:extLst>
                    <a:ext uri="{9D8B030D-6E8A-4147-A177-3AD203B41FA5}">
                      <a16:colId xmlns:a16="http://schemas.microsoft.com/office/drawing/2014/main" val="2445088698"/>
                    </a:ext>
                  </a:extLst>
                </a:gridCol>
                <a:gridCol w="1130024">
                  <a:extLst>
                    <a:ext uri="{9D8B030D-6E8A-4147-A177-3AD203B41FA5}">
                      <a16:colId xmlns:a16="http://schemas.microsoft.com/office/drawing/2014/main" val="3694663847"/>
                    </a:ext>
                  </a:extLst>
                </a:gridCol>
              </a:tblGrid>
              <a:tr h="733691">
                <a:tc gridSpan="9">
                  <a:txBody>
                    <a:bodyPr/>
                    <a:lstStyle/>
                    <a:p>
                      <a:pPr marL="0" marR="0">
                        <a:spcBef>
                          <a:spcPts val="0"/>
                        </a:spcBef>
                        <a:spcAft>
                          <a:spcPts val="0"/>
                        </a:spcAft>
                      </a:pPr>
                      <a:r>
                        <a:rPr lang="en-US" sz="1300" b="1">
                          <a:solidFill>
                            <a:srgbClr val="FFFFFF"/>
                          </a:solidFill>
                          <a:effectLst/>
                          <a:latin typeface="Helvetica LT Std"/>
                          <a:ea typeface="Calibri" panose="020F0502020204030204" pitchFamily="34" charset="0"/>
                          <a:cs typeface="Times New Roman"/>
                        </a:rPr>
                        <a:t>Continuous Improvement Plan Goal #2:</a:t>
                      </a:r>
                      <a:endParaRPr lang="en-US" sz="1600">
                        <a:effectLst/>
                        <a:latin typeface="Calibri"/>
                        <a:ea typeface="Calibri" panose="020F0502020204030204" pitchFamily="34" charset="0"/>
                        <a:cs typeface="Times New Roman"/>
                      </a:endParaRPr>
                    </a:p>
                    <a:p>
                      <a:pPr lvl="0" algn="ctr">
                        <a:lnSpc>
                          <a:spcPct val="100000"/>
                        </a:lnSpc>
                        <a:spcBef>
                          <a:spcPts val="0"/>
                        </a:spcBef>
                        <a:spcAft>
                          <a:spcPts val="0"/>
                        </a:spcAft>
                        <a:buNone/>
                      </a:pPr>
                      <a:r>
                        <a:rPr lang="en-US" sz="1600" b="1" i="0" u="none" strike="noStrike" noProof="0">
                          <a:solidFill>
                            <a:srgbClr val="000000"/>
                          </a:solidFill>
                          <a:effectLst/>
                          <a:latin typeface="Arial"/>
                        </a:rPr>
                        <a:t>By May 2023, increase Math  proficiency and above by 5% from our current  17% proficient and above to 22% proficient and above as indicated on EOY GMAS. </a:t>
                      </a:r>
                      <a:endParaRPr lang="en-US" sz="1600" b="0" i="0" u="none" strike="noStrike" noProof="0">
                        <a:effectLst/>
                      </a:endParaRPr>
                    </a:p>
                    <a:p>
                      <a:pPr marL="0" marR="0" lvl="0" algn="ctr">
                        <a:spcBef>
                          <a:spcPts val="0"/>
                        </a:spcBef>
                        <a:spcAft>
                          <a:spcPts val="0"/>
                        </a:spcAft>
                        <a:buNone/>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1756333"/>
                  </a:ext>
                </a:extLst>
              </a:tr>
              <a:tr h="698432">
                <a:tc>
                  <a:txBody>
                    <a:bodyPr/>
                    <a:lstStyle/>
                    <a:p>
                      <a:pPr marL="0" marR="0" algn="ctr">
                        <a:spcBef>
                          <a:spcPts val="0"/>
                        </a:spcBef>
                        <a:spcAft>
                          <a:spcPts val="0"/>
                        </a:spcAft>
                      </a:pPr>
                      <a:r>
                        <a:rPr lang="en-US" sz="1100" b="1">
                          <a:solidFill>
                            <a:srgbClr val="FFFFFF"/>
                          </a:solidFill>
                          <a:effectLst/>
                          <a:latin typeface="Helvetica LT Std"/>
                          <a:ea typeface="Times New Roman" panose="02020603050405020304" pitchFamily="18" charset="0"/>
                          <a:cs typeface="Calibri"/>
                        </a:rPr>
                        <a:t>School Action Steps</a:t>
                      </a:r>
                      <a:endParaRPr lang="en-US" sz="1600">
                        <a:effectLst/>
                        <a:latin typeface="Times New Roman"/>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ctr">
                        <a:spcBef>
                          <a:spcPts val="0"/>
                        </a:spcBef>
                        <a:spcAft>
                          <a:spcPts val="0"/>
                        </a:spcAft>
                      </a:pPr>
                      <a:r>
                        <a:rPr lang="en-US" sz="1100" b="1">
                          <a:solidFill>
                            <a:srgbClr val="FFFFFF"/>
                          </a:solidFill>
                          <a:effectLst/>
                          <a:latin typeface="Helvetica LT Std"/>
                          <a:ea typeface="Times New Roman" panose="02020603050405020304" pitchFamily="18" charset="0"/>
                          <a:cs typeface="Calibri"/>
                        </a:rPr>
                        <a:t>GSCI Systems and Structures</a:t>
                      </a:r>
                      <a:endParaRPr lang="en-US" sz="1600">
                        <a:effectLst/>
                        <a:latin typeface="Times New Roman"/>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ctr">
                        <a:spcBef>
                          <a:spcPts val="0"/>
                        </a:spcBef>
                        <a:spcAft>
                          <a:spcPts val="0"/>
                        </a:spcAft>
                      </a:pPr>
                      <a:r>
                        <a:rPr lang="en-US" sz="1100" b="1">
                          <a:solidFill>
                            <a:srgbClr val="FFFFFF"/>
                          </a:solidFill>
                          <a:effectLst/>
                          <a:latin typeface="Helvetica LT Std"/>
                          <a:ea typeface="Times New Roman" panose="02020603050405020304" pitchFamily="18" charset="0"/>
                          <a:cs typeface="Calibri"/>
                        </a:rPr>
                        <a:t>Resources</a:t>
                      </a:r>
                      <a:endParaRPr lang="en-US" sz="1600">
                        <a:effectLst/>
                        <a:latin typeface="Times New Roman"/>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ctr">
                        <a:spcBef>
                          <a:spcPts val="0"/>
                        </a:spcBef>
                        <a:spcAft>
                          <a:spcPts val="0"/>
                        </a:spcAft>
                      </a:pPr>
                      <a:r>
                        <a:rPr lang="en-US" sz="1100" b="1">
                          <a:solidFill>
                            <a:srgbClr val="FFFFFF"/>
                          </a:solidFill>
                          <a:effectLst/>
                          <a:latin typeface="Helvetica LT Std"/>
                          <a:ea typeface="Calibri" panose="020F0502020204030204" pitchFamily="34" charset="0"/>
                          <a:cs typeface="Calibri"/>
                        </a:rPr>
                        <a:t>District Support</a:t>
                      </a:r>
                      <a:endParaRPr lang="en-US" sz="1600">
                        <a:effectLst/>
                        <a:latin typeface="Calibri"/>
                        <a:ea typeface="Calibri" panose="020F0502020204030204" pitchFamily="34" charset="0"/>
                        <a:cs typeface="Calibri"/>
                      </a:endParaRPr>
                    </a:p>
                    <a:p>
                      <a:pPr marL="0" marR="0" algn="ctr">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ctr">
                        <a:spcBef>
                          <a:spcPts val="0"/>
                        </a:spcBef>
                        <a:spcAft>
                          <a:spcPts val="0"/>
                        </a:spcAft>
                      </a:pPr>
                      <a:r>
                        <a:rPr lang="en-US" sz="1100" b="1">
                          <a:solidFill>
                            <a:srgbClr val="FFFFFF"/>
                          </a:solidFill>
                          <a:effectLst/>
                          <a:latin typeface="Helvetica LT Std"/>
                          <a:ea typeface="Times New Roman" panose="02020603050405020304" pitchFamily="18" charset="0"/>
                          <a:cs typeface="Calibri"/>
                        </a:rPr>
                        <a:t>Timeline</a:t>
                      </a:r>
                      <a:endParaRPr lang="en-US" sz="1600">
                        <a:effectLst/>
                        <a:latin typeface="Times New Roman"/>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ctr">
                        <a:spcBef>
                          <a:spcPts val="0"/>
                        </a:spcBef>
                        <a:spcAft>
                          <a:spcPts val="0"/>
                        </a:spcAft>
                      </a:pPr>
                      <a:r>
                        <a:rPr lang="en-US" sz="1100" b="1">
                          <a:solidFill>
                            <a:srgbClr val="FFFFFF"/>
                          </a:solidFill>
                          <a:effectLst/>
                          <a:latin typeface="Helvetica LT Std"/>
                          <a:ea typeface="Calibri" panose="020F0502020204030204" pitchFamily="34" charset="0"/>
                          <a:cs typeface="Calibri"/>
                        </a:rPr>
                        <a:t>Position(s) Responsible</a:t>
                      </a: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ctr">
                        <a:spcBef>
                          <a:spcPts val="0"/>
                        </a:spcBef>
                        <a:spcAft>
                          <a:spcPts val="0"/>
                        </a:spcAft>
                      </a:pPr>
                      <a:r>
                        <a:rPr lang="en-US" sz="1100" b="1">
                          <a:solidFill>
                            <a:srgbClr val="FFFFFF"/>
                          </a:solidFill>
                          <a:effectLst/>
                          <a:latin typeface="Helvetica LT Std"/>
                          <a:ea typeface="Calibri" panose="020F0502020204030204" pitchFamily="34" charset="0"/>
                          <a:cs typeface="Calibri"/>
                        </a:rPr>
                        <a:t>Implementation Measurable Goal</a:t>
                      </a: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ctr">
                        <a:spcBef>
                          <a:spcPts val="0"/>
                        </a:spcBef>
                        <a:spcAft>
                          <a:spcPts val="0"/>
                        </a:spcAft>
                      </a:pPr>
                      <a:r>
                        <a:rPr lang="en-US" sz="1100" b="1">
                          <a:solidFill>
                            <a:srgbClr val="FFFFFF"/>
                          </a:solidFill>
                          <a:effectLst/>
                          <a:latin typeface="Helvetica LT Std"/>
                          <a:ea typeface="Calibri" panose="020F0502020204030204" pitchFamily="34" charset="0"/>
                          <a:cs typeface="Calibri"/>
                        </a:rPr>
                        <a:t>Student Progress Measurable Goal</a:t>
                      </a: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ctr">
                        <a:spcBef>
                          <a:spcPts val="0"/>
                        </a:spcBef>
                        <a:spcAft>
                          <a:spcPts val="0"/>
                        </a:spcAft>
                      </a:pPr>
                      <a:r>
                        <a:rPr lang="en-US" sz="1100" b="1">
                          <a:solidFill>
                            <a:srgbClr val="FFFFFF"/>
                          </a:solidFill>
                          <a:effectLst/>
                          <a:latin typeface="Helvetica LT Std"/>
                          <a:ea typeface="Calibri" panose="020F0502020204030204" pitchFamily="34" charset="0"/>
                          <a:cs typeface="Calibri"/>
                        </a:rPr>
                        <a:t>Completion of Action Step</a:t>
                      </a: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extLst>
                  <a:ext uri="{0D108BD9-81ED-4DB2-BD59-A6C34878D82A}">
                    <a16:rowId xmlns:a16="http://schemas.microsoft.com/office/drawing/2014/main" val="2941298360"/>
                  </a:ext>
                </a:extLst>
              </a:tr>
              <a:tr h="1365504">
                <a:tc>
                  <a:txBody>
                    <a:bodyPr/>
                    <a:lstStyle/>
                    <a:p>
                      <a:pPr marL="0" marR="0">
                        <a:spcBef>
                          <a:spcPts val="0"/>
                        </a:spcBef>
                        <a:spcAft>
                          <a:spcPts val="0"/>
                        </a:spcAft>
                      </a:pPr>
                      <a:r>
                        <a:rPr lang="en-US" sz="1100">
                          <a:solidFill>
                            <a:srgbClr val="000000"/>
                          </a:solidFill>
                          <a:effectLst/>
                          <a:latin typeface="Helvetica LT Std"/>
                          <a:ea typeface="Times New Roman" panose="02020603050405020304" pitchFamily="18" charset="0"/>
                          <a:cs typeface="Calibri"/>
                        </a:rPr>
                        <a:t>What action steps will the school team implement to meet this goal?</a:t>
                      </a:r>
                      <a:endParaRPr lang="en-US" sz="1600">
                        <a:effectLst/>
                        <a:latin typeface="Times New Roman"/>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solidFill>
                            <a:srgbClr val="000000"/>
                          </a:solidFill>
                          <a:effectLst/>
                          <a:latin typeface="Helvetica LT Std"/>
                          <a:ea typeface="Times New Roman" panose="02020603050405020304" pitchFamily="18" charset="0"/>
                          <a:cs typeface="Calibri"/>
                        </a:rPr>
                        <a:t>What systems and structures is this action step a part of?</a:t>
                      </a:r>
                      <a:endParaRPr lang="en-US" sz="1600">
                        <a:effectLst/>
                        <a:latin typeface="Times New Roman"/>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solidFill>
                            <a:srgbClr val="000000"/>
                          </a:solidFill>
                          <a:effectLst/>
                          <a:latin typeface="Helvetica LT Std"/>
                          <a:ea typeface="Times New Roman" panose="02020603050405020304" pitchFamily="18" charset="0"/>
                          <a:cs typeface="Calibri"/>
                        </a:rPr>
                        <a:t>What resources are needed to implement the action step?</a:t>
                      </a:r>
                      <a:endParaRPr lang="en-US" sz="1600">
                        <a:effectLst/>
                        <a:latin typeface="Times New Roman"/>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Helvetica LT Std"/>
                          <a:ea typeface="Calibri" panose="020F0502020204030204" pitchFamily="34" charset="0"/>
                          <a:cs typeface="Calibri"/>
                        </a:rPr>
                        <a:t>What support, if any, will the district  provide to implement this action step?</a:t>
                      </a: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solidFill>
                            <a:srgbClr val="000000"/>
                          </a:solidFill>
                          <a:effectLst/>
                          <a:latin typeface="Helvetica LT Std"/>
                          <a:ea typeface="Times New Roman" panose="02020603050405020304" pitchFamily="18" charset="0"/>
                          <a:cs typeface="Calibri"/>
                        </a:rPr>
                        <a:t>What is the intended date of completion of this action step?</a:t>
                      </a:r>
                      <a:endParaRPr lang="en-US" sz="1600">
                        <a:effectLst/>
                        <a:latin typeface="Times New Roman"/>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Helvetica LT Std"/>
                          <a:ea typeface="Calibri" panose="020F0502020204030204" pitchFamily="34" charset="0"/>
                          <a:cs typeface="Calibri"/>
                        </a:rPr>
                        <a:t>Who is responsible for monitoring the implementation of this action step?</a:t>
                      </a: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Helvetica LT Std"/>
                          <a:ea typeface="Calibri" panose="020F0502020204030204" pitchFamily="34" charset="0"/>
                          <a:cs typeface="Calibri"/>
                        </a:rPr>
                        <a:t>What data will be used to evaluate the progress of implementation of this action step, and how will it be quantified? What measurable goal will be established to show implementation?</a:t>
                      </a: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Helvetica LT Std"/>
                          <a:ea typeface="Calibri" panose="020F0502020204030204" pitchFamily="34" charset="0"/>
                          <a:cs typeface="Calibri"/>
                        </a:rPr>
                        <a:t>What data will be used to evaluate the impact of this action step on student performance, and how will it be quantified? What measurable goal will be established to show impact?</a:t>
                      </a: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Helvetica LT Std"/>
                          <a:ea typeface="Calibri" panose="020F0502020204030204" pitchFamily="34" charset="0"/>
                          <a:cs typeface="Calibri"/>
                        </a:rPr>
                        <a:t>Was this action step completed? Attach final CIT agenda that documents completion.</a:t>
                      </a: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435373"/>
                  </a:ext>
                </a:extLst>
              </a:tr>
              <a:tr h="1090630">
                <a:tc>
                  <a:txBody>
                    <a:bodyPr/>
                    <a:lstStyle/>
                    <a:p>
                      <a:pPr marL="0" marR="0" lvl="0">
                        <a:spcBef>
                          <a:spcPts val="0"/>
                        </a:spcBef>
                        <a:spcAft>
                          <a:spcPts val="0"/>
                        </a:spcAft>
                        <a:buNone/>
                      </a:pPr>
                      <a:r>
                        <a:rPr lang="en-US" sz="1100" b="1">
                          <a:effectLst/>
                          <a:latin typeface="Helvetica LT Std"/>
                          <a:ea typeface="Calibri" panose="020F0502020204030204" pitchFamily="34" charset="0"/>
                          <a:cs typeface="Calibri"/>
                        </a:rPr>
                        <a:t>1.Monitoring plan for teacher use of best practices for MATH instruction</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a:spcBef>
                          <a:spcPts val="0"/>
                        </a:spcBef>
                        <a:spcAft>
                          <a:spcPts val="0"/>
                        </a:spcAft>
                        <a:buNone/>
                      </a:pPr>
                      <a:r>
                        <a:rPr lang="en-US" sz="1600">
                          <a:effectLst/>
                          <a:latin typeface="Calibri"/>
                          <a:ea typeface="Calibri" panose="020F0502020204030204" pitchFamily="34" charset="0"/>
                          <a:cs typeface="Calibri"/>
                        </a:rPr>
                        <a:t>IC </a:t>
                      </a:r>
                      <a:endParaRPr lang="en-US" sz="1600">
                        <a:latin typeface="Calibri"/>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a:spcBef>
                          <a:spcPts val="0"/>
                        </a:spcBef>
                        <a:spcAft>
                          <a:spcPts val="0"/>
                        </a:spcAft>
                        <a:buNone/>
                      </a:pPr>
                      <a:r>
                        <a:rPr lang="en-US" sz="1600">
                          <a:effectLst/>
                          <a:latin typeface="Calibri"/>
                          <a:ea typeface="Calibri" panose="020F0502020204030204" pitchFamily="34" charset="0"/>
                          <a:cs typeface="Calibri"/>
                        </a:rPr>
                        <a:t>AS needed coaching</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a:spcBef>
                          <a:spcPts val="0"/>
                        </a:spcBef>
                        <a:spcAft>
                          <a:spcPts val="0"/>
                        </a:spcAft>
                        <a:buNone/>
                      </a:pPr>
                      <a:r>
                        <a:rPr lang="en-US" sz="1600">
                          <a:effectLst/>
                          <a:latin typeface="Calibri"/>
                          <a:cs typeface="Calibri"/>
                        </a:rPr>
                        <a:t>September 15, 2022</a:t>
                      </a:r>
                      <a:endParaRPr lang="en-US"/>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a:spcBef>
                          <a:spcPts val="0"/>
                        </a:spcBef>
                        <a:spcAft>
                          <a:spcPts val="0"/>
                        </a:spcAft>
                        <a:buNone/>
                      </a:pPr>
                      <a:r>
                        <a:rPr lang="en-US" sz="1600">
                          <a:effectLst/>
                          <a:latin typeface="Calibri"/>
                          <a:cs typeface="Calibri"/>
                        </a:rPr>
                        <a:t>Principal</a:t>
                      </a:r>
                      <a:endParaRPr lang="en-US"/>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a:spcBef>
                          <a:spcPts val="0"/>
                        </a:spcBef>
                        <a:spcAft>
                          <a:spcPts val="0"/>
                        </a:spcAft>
                        <a:buNone/>
                      </a:pPr>
                      <a:r>
                        <a:rPr lang="en-US" sz="1600">
                          <a:effectLst/>
                          <a:latin typeface="Calibri"/>
                          <a:ea typeface="Calibri" panose="020F0502020204030204" pitchFamily="34" charset="0"/>
                          <a:cs typeface="Calibri"/>
                        </a:rPr>
                        <a:t>Coaching cycle will be analyzed for the purpose of identifying who and how much support each teacher receives. </a:t>
                      </a:r>
                      <a:endParaRPr lang="en-US" sz="1600">
                        <a:latin typeface="Calibri"/>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a:spcBef>
                          <a:spcPts val="0"/>
                        </a:spcBef>
                        <a:spcAft>
                          <a:spcPts val="0"/>
                        </a:spcAft>
                        <a:buNone/>
                      </a:pPr>
                      <a:r>
                        <a:rPr lang="en-US" sz="1600">
                          <a:effectLst/>
                          <a:latin typeface="Calibri"/>
                          <a:cs typeface="Calibri"/>
                        </a:rPr>
                        <a:t>Weekly data checks will be analyzed for continued student growth with the three times for your MAP Growth used as overall goal</a:t>
                      </a:r>
                      <a:endParaRPr lang="en-US"/>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7783949"/>
                  </a:ext>
                </a:extLst>
              </a:tr>
              <a:tr h="1090630">
                <a:tc>
                  <a:txBody>
                    <a:bodyPr/>
                    <a:lstStyle/>
                    <a:p>
                      <a:pPr marL="0" marR="0" lvl="0">
                        <a:spcBef>
                          <a:spcPts val="0"/>
                        </a:spcBef>
                        <a:spcAft>
                          <a:spcPts val="0"/>
                        </a:spcAft>
                        <a:buNone/>
                      </a:pPr>
                      <a:r>
                        <a:rPr lang="en-US" sz="1100" b="1">
                          <a:effectLst/>
                          <a:latin typeface="Helvetica LT Std"/>
                          <a:ea typeface="Calibri" panose="020F0502020204030204" pitchFamily="34" charset="0"/>
                          <a:cs typeface="Calibri"/>
                        </a:rPr>
                        <a:t>2. Implement data review plan with follow action steps</a:t>
                      </a: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a:spcBef>
                          <a:spcPts val="0"/>
                        </a:spcBef>
                        <a:spcAft>
                          <a:spcPts val="0"/>
                        </a:spcAft>
                        <a:buNone/>
                      </a:pPr>
                      <a:r>
                        <a:rPr lang="en-US" sz="1600">
                          <a:effectLst/>
                          <a:latin typeface="Calibri"/>
                          <a:ea typeface="Calibri" panose="020F0502020204030204" pitchFamily="34" charset="0"/>
                          <a:cs typeface="Calibri"/>
                        </a:rPr>
                        <a:t>IC and teachers</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a:spcBef>
                          <a:spcPts val="0"/>
                        </a:spcBef>
                        <a:spcAft>
                          <a:spcPts val="0"/>
                        </a:spcAft>
                        <a:buNone/>
                      </a:pPr>
                      <a:r>
                        <a:rPr lang="en-US" sz="1600">
                          <a:effectLst/>
                          <a:latin typeface="Calibri"/>
                          <a:ea typeface="Calibri" panose="020F0502020204030204" pitchFamily="34" charset="0"/>
                          <a:cs typeface="Calibri"/>
                        </a:rPr>
                        <a:t>As needed coaching</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a:spcBef>
                          <a:spcPts val="0"/>
                        </a:spcBef>
                        <a:spcAft>
                          <a:spcPts val="0"/>
                        </a:spcAft>
                        <a:buNone/>
                      </a:pPr>
                      <a:r>
                        <a:rPr lang="en-US" sz="1600">
                          <a:effectLst/>
                          <a:latin typeface="Calibri"/>
                          <a:cs typeface="Calibri"/>
                        </a:rPr>
                        <a:t>September 15, 2022</a:t>
                      </a:r>
                      <a:endParaRPr lang="en-US"/>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a:spcBef>
                          <a:spcPts val="0"/>
                        </a:spcBef>
                        <a:spcAft>
                          <a:spcPts val="0"/>
                        </a:spcAft>
                        <a:buNone/>
                      </a:pPr>
                      <a:r>
                        <a:rPr lang="en-US" sz="1600">
                          <a:effectLst/>
                          <a:latin typeface="Calibri"/>
                          <a:ea typeface="Calibri" panose="020F0502020204030204" pitchFamily="34" charset="0"/>
                          <a:cs typeface="Calibri"/>
                        </a:rPr>
                        <a:t>Principal </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a:spcBef>
                          <a:spcPts val="0"/>
                        </a:spcBef>
                        <a:spcAft>
                          <a:spcPts val="0"/>
                        </a:spcAft>
                        <a:buNone/>
                      </a:pPr>
                      <a:r>
                        <a:rPr lang="en-US" sz="1600">
                          <a:effectLst/>
                          <a:latin typeface="Calibri"/>
                          <a:cs typeface="Calibri"/>
                        </a:rPr>
                        <a:t>Review of instructional plans as a result of formative assessment. Classroom observation data.</a:t>
                      </a:r>
                      <a:endParaRPr lang="en-US"/>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a:spcBef>
                          <a:spcPts val="0"/>
                        </a:spcBef>
                        <a:spcAft>
                          <a:spcPts val="0"/>
                        </a:spcAft>
                        <a:buNone/>
                      </a:pPr>
                      <a:r>
                        <a:rPr lang="en-US" sz="1600">
                          <a:effectLst/>
                          <a:latin typeface="Calibri"/>
                          <a:ea typeface="Calibri" panose="020F0502020204030204" pitchFamily="34" charset="0"/>
                          <a:cs typeface="Calibri"/>
                        </a:rPr>
                        <a:t>Student weekly formative data</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4443235"/>
                  </a:ext>
                </a:extLst>
              </a:tr>
              <a:tr h="1090630">
                <a:tc>
                  <a:txBody>
                    <a:bodyPr/>
                    <a:lstStyle/>
                    <a:p>
                      <a:pPr marL="0" marR="0" lvl="0">
                        <a:spcBef>
                          <a:spcPts val="0"/>
                        </a:spcBef>
                        <a:spcAft>
                          <a:spcPts val="0"/>
                        </a:spcAft>
                        <a:buNone/>
                      </a:pPr>
                      <a:r>
                        <a:rPr lang="en-US" sz="1100" b="1">
                          <a:effectLst/>
                          <a:latin typeface="Helvetica LT Std"/>
                          <a:ea typeface="Calibri" panose="020F0502020204030204" pitchFamily="34" charset="0"/>
                          <a:cs typeface="Calibri"/>
                        </a:rPr>
                        <a:t>3.Review current results for DSE students and create an individualized instructional plan for academic growth and implement</a:t>
                      </a: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a:spcBef>
                          <a:spcPts val="0"/>
                        </a:spcBef>
                        <a:spcAft>
                          <a:spcPts val="0"/>
                        </a:spcAft>
                        <a:buNone/>
                      </a:pPr>
                      <a:r>
                        <a:rPr lang="en-US" sz="1600">
                          <a:effectLst/>
                          <a:latin typeface="Calibri"/>
                          <a:ea typeface="Calibri" panose="020F0502020204030204" pitchFamily="34" charset="0"/>
                          <a:cs typeface="Calibri"/>
                        </a:rPr>
                        <a:t>IC and SELT with DSE Teachers</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a:spcBef>
                          <a:spcPts val="0"/>
                        </a:spcBef>
                        <a:spcAft>
                          <a:spcPts val="0"/>
                        </a:spcAft>
                        <a:buNone/>
                      </a:pPr>
                      <a:r>
                        <a:rPr lang="en-US" sz="1600">
                          <a:effectLst/>
                          <a:latin typeface="Calibri"/>
                          <a:ea typeface="Calibri" panose="020F0502020204030204" pitchFamily="34" charset="0"/>
                          <a:cs typeface="Calibri"/>
                        </a:rPr>
                        <a:t>N/A</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a:spcBef>
                          <a:spcPts val="0"/>
                        </a:spcBef>
                        <a:spcAft>
                          <a:spcPts val="0"/>
                        </a:spcAft>
                        <a:buNone/>
                      </a:pPr>
                      <a:r>
                        <a:rPr lang="en-US" sz="1600">
                          <a:effectLst/>
                          <a:latin typeface="Calibri"/>
                          <a:ea typeface="Calibri" panose="020F0502020204030204" pitchFamily="34" charset="0"/>
                          <a:cs typeface="Calibri"/>
                        </a:rPr>
                        <a:t>September 15, 2022</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a:spcBef>
                          <a:spcPts val="0"/>
                        </a:spcBef>
                        <a:spcAft>
                          <a:spcPts val="0"/>
                        </a:spcAft>
                        <a:buNone/>
                      </a:pPr>
                      <a:r>
                        <a:rPr lang="en-US" sz="1600">
                          <a:effectLst/>
                          <a:latin typeface="Calibri"/>
                          <a:ea typeface="Calibri" panose="020F0502020204030204" pitchFamily="34" charset="0"/>
                          <a:cs typeface="Calibri"/>
                        </a:rPr>
                        <a:t>Principal</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a:spcBef>
                          <a:spcPts val="0"/>
                        </a:spcBef>
                        <a:spcAft>
                          <a:spcPts val="0"/>
                        </a:spcAft>
                        <a:buNone/>
                      </a:pPr>
                      <a:r>
                        <a:rPr lang="en-US" sz="1600">
                          <a:effectLst/>
                          <a:latin typeface="Calibri"/>
                          <a:ea typeface="Calibri" panose="020F0502020204030204" pitchFamily="34" charset="0"/>
                          <a:cs typeface="Calibri"/>
                        </a:rPr>
                        <a:t>Weekly formative assessment data.</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a:spcBef>
                          <a:spcPts val="0"/>
                        </a:spcBef>
                        <a:spcAft>
                          <a:spcPts val="0"/>
                        </a:spcAft>
                        <a:buNone/>
                      </a:pPr>
                      <a:r>
                        <a:rPr lang="en-US" sz="1600" b="0" i="0" u="none" strike="noStrike" noProof="0">
                          <a:effectLst/>
                          <a:latin typeface="Calibri"/>
                        </a:rPr>
                        <a:t>Student weekly formative data</a:t>
                      </a:r>
                      <a:endParaRPr lang="en-US"/>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9696853"/>
                  </a:ext>
                </a:extLst>
              </a:tr>
              <a:tr h="1090630">
                <a:tc>
                  <a:txBody>
                    <a:bodyPr/>
                    <a:lstStyle/>
                    <a:p>
                      <a:pPr marL="0" marR="0">
                        <a:spcBef>
                          <a:spcPts val="0"/>
                        </a:spcBef>
                        <a:spcAft>
                          <a:spcPts val="0"/>
                        </a:spcAft>
                      </a:pPr>
                      <a:r>
                        <a:rPr lang="en-US" sz="1100" b="1">
                          <a:effectLst/>
                          <a:latin typeface="Helvetica LT Std"/>
                          <a:ea typeface="Calibri" panose="020F0502020204030204" pitchFamily="34" charset="0"/>
                          <a:cs typeface="Calibri"/>
                        </a:rPr>
                        <a:t>4.</a:t>
                      </a: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7225179"/>
                  </a:ext>
                </a:extLst>
              </a:tr>
              <a:tr h="1502112">
                <a:tc>
                  <a:txBody>
                    <a:bodyPr/>
                    <a:lstStyle/>
                    <a:p>
                      <a:pPr marL="0" marR="0">
                        <a:spcBef>
                          <a:spcPts val="0"/>
                        </a:spcBef>
                        <a:spcAft>
                          <a:spcPts val="0"/>
                        </a:spcAft>
                      </a:pPr>
                      <a:r>
                        <a:rPr lang="en-US" sz="1100" b="1">
                          <a:effectLst/>
                          <a:latin typeface="Helvetica LT Std"/>
                          <a:ea typeface="Calibri" panose="020F0502020204030204" pitchFamily="34" charset="0"/>
                          <a:cs typeface="Calibri"/>
                        </a:rPr>
                        <a:t>5.</a:t>
                      </a: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9044471"/>
                  </a:ext>
                </a:extLst>
              </a:tr>
            </a:tbl>
          </a:graphicData>
        </a:graphic>
      </p:graphicFrame>
    </p:spTree>
    <p:extLst>
      <p:ext uri="{BB962C8B-B14F-4D97-AF65-F5344CB8AC3E}">
        <p14:creationId xmlns:p14="http://schemas.microsoft.com/office/powerpoint/2010/main" val="3253126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284;ge4564d00d1_1_0">
            <a:extLst>
              <a:ext uri="{FF2B5EF4-FFF2-40B4-BE49-F238E27FC236}">
                <a16:creationId xmlns:a16="http://schemas.microsoft.com/office/drawing/2014/main" id="{9F5EC885-5815-4324-B153-FC4C0CA604E7}"/>
              </a:ext>
            </a:extLst>
          </p:cNvPr>
          <p:cNvSpPr txBox="1"/>
          <p:nvPr/>
        </p:nvSpPr>
        <p:spPr>
          <a:xfrm>
            <a:off x="1" y="316041"/>
            <a:ext cx="14630398" cy="492443"/>
          </a:xfrm>
          <a:prstGeom prst="rect">
            <a:avLst/>
          </a:prstGeom>
          <a:solidFill>
            <a:schemeClr val="accent1">
              <a:lumMod val="75000"/>
            </a:schemeClr>
          </a:solidFill>
          <a:ln>
            <a:noFill/>
          </a:ln>
        </p:spPr>
        <p:txBody>
          <a:bodyPr spcFirstLastPara="1" wrap="square" lIns="121920" tIns="60960" rIns="121920" bIns="60960" anchor="t" anchorCtr="0">
            <a:spAutoFit/>
          </a:bodyPr>
          <a:lstStyle/>
          <a:p>
            <a:pPr algn="ctr" defTabSz="1463040">
              <a:buSzPts val="1500"/>
              <a:defRPr/>
            </a:pPr>
            <a:r>
              <a:rPr lang="en-US" sz="2400">
                <a:solidFill>
                  <a:srgbClr val="FFFFFF"/>
                </a:solidFill>
              </a:rPr>
              <a:t>Build Out Short Term Action Plans (STAP)</a:t>
            </a:r>
            <a:endParaRPr sz="2400">
              <a:solidFill>
                <a:srgbClr val="FFFFFF"/>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915989618"/>
              </p:ext>
            </p:extLst>
          </p:nvPr>
        </p:nvGraphicFramePr>
        <p:xfrm>
          <a:off x="0" y="808518"/>
          <a:ext cx="14630400" cy="822160"/>
        </p:xfrm>
        <a:graphic>
          <a:graphicData uri="http://schemas.openxmlformats.org/drawingml/2006/table">
            <a:tbl>
              <a:tblPr firstRow="1" firstCol="1" bandRow="1">
                <a:tableStyleId>{083324F5-806F-454A-997F-0E1F557FE027}</a:tableStyleId>
              </a:tblPr>
              <a:tblGrid>
                <a:gridCol w="7315200">
                  <a:extLst>
                    <a:ext uri="{9D8B030D-6E8A-4147-A177-3AD203B41FA5}">
                      <a16:colId xmlns:a16="http://schemas.microsoft.com/office/drawing/2014/main" val="1739510672"/>
                    </a:ext>
                  </a:extLst>
                </a:gridCol>
                <a:gridCol w="7315200">
                  <a:extLst>
                    <a:ext uri="{9D8B030D-6E8A-4147-A177-3AD203B41FA5}">
                      <a16:colId xmlns:a16="http://schemas.microsoft.com/office/drawing/2014/main" val="1145644215"/>
                    </a:ext>
                  </a:extLst>
                </a:gridCol>
              </a:tblGrid>
              <a:tr h="411080">
                <a:tc>
                  <a:txBody>
                    <a:bodyPr/>
                    <a:lstStyle/>
                    <a:p>
                      <a:pPr marL="0" marR="0">
                        <a:spcBef>
                          <a:spcPts val="0"/>
                        </a:spcBef>
                        <a:spcAft>
                          <a:spcPts val="0"/>
                        </a:spcAft>
                      </a:pPr>
                      <a:r>
                        <a:rPr lang="en-US" sz="1300">
                          <a:effectLst/>
                        </a:rPr>
                        <a:t>School Name: Toomer Elementary School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134" marR="90134" marT="0" marB="0"/>
                </a:tc>
                <a:tc>
                  <a:txBody>
                    <a:bodyPr/>
                    <a:lstStyle/>
                    <a:p>
                      <a:pPr marL="0" marR="0">
                        <a:spcBef>
                          <a:spcPts val="0"/>
                        </a:spcBef>
                        <a:spcAft>
                          <a:spcPts val="0"/>
                        </a:spcAft>
                      </a:pPr>
                      <a:r>
                        <a:rPr lang="en-US" sz="1300">
                          <a:effectLst/>
                        </a:rPr>
                        <a:t>SES Name: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134" marR="90134" marT="0" marB="0"/>
                </a:tc>
                <a:extLst>
                  <a:ext uri="{0D108BD9-81ED-4DB2-BD59-A6C34878D82A}">
                    <a16:rowId xmlns:a16="http://schemas.microsoft.com/office/drawing/2014/main" val="3622773395"/>
                  </a:ext>
                </a:extLst>
              </a:tr>
              <a:tr h="411080">
                <a:tc>
                  <a:txBody>
                    <a:bodyPr/>
                    <a:lstStyle/>
                    <a:p>
                      <a:pPr marL="0" marR="0">
                        <a:spcBef>
                          <a:spcPts val="0"/>
                        </a:spcBef>
                        <a:spcAft>
                          <a:spcPts val="0"/>
                        </a:spcAft>
                      </a:pPr>
                      <a:r>
                        <a:rPr lang="en-US" sz="1300">
                          <a:effectLst/>
                        </a:rPr>
                        <a:t>Date STAP Started: 10/10/2022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134" marR="90134" marT="0" marB="0"/>
                </a:tc>
                <a:tc>
                  <a:txBody>
                    <a:bodyPr/>
                    <a:lstStyle/>
                    <a:p>
                      <a:pPr marL="0" marR="0">
                        <a:spcBef>
                          <a:spcPts val="0"/>
                        </a:spcBef>
                        <a:spcAft>
                          <a:spcPts val="0"/>
                        </a:spcAft>
                      </a:pPr>
                      <a:r>
                        <a:rPr lang="en-US" sz="1300">
                          <a:effectLst/>
                        </a:rPr>
                        <a:t>Length of STAP:  45 Days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134" marR="90134" marT="0" marB="0"/>
                </a:tc>
                <a:extLst>
                  <a:ext uri="{0D108BD9-81ED-4DB2-BD59-A6C34878D82A}">
                    <a16:rowId xmlns:a16="http://schemas.microsoft.com/office/drawing/2014/main" val="115434381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227672552"/>
              </p:ext>
            </p:extLst>
          </p:nvPr>
        </p:nvGraphicFramePr>
        <p:xfrm>
          <a:off x="-1" y="1630681"/>
          <a:ext cx="14630399" cy="9041319"/>
        </p:xfrm>
        <a:graphic>
          <a:graphicData uri="http://schemas.openxmlformats.org/drawingml/2006/table">
            <a:tbl>
              <a:tblPr firstRow="1" firstCol="1" bandRow="1"/>
              <a:tblGrid>
                <a:gridCol w="2403117">
                  <a:extLst>
                    <a:ext uri="{9D8B030D-6E8A-4147-A177-3AD203B41FA5}">
                      <a16:colId xmlns:a16="http://schemas.microsoft.com/office/drawing/2014/main" val="3840910938"/>
                    </a:ext>
                  </a:extLst>
                </a:gridCol>
                <a:gridCol w="1242158">
                  <a:extLst>
                    <a:ext uri="{9D8B030D-6E8A-4147-A177-3AD203B41FA5}">
                      <a16:colId xmlns:a16="http://schemas.microsoft.com/office/drawing/2014/main" val="4188174719"/>
                    </a:ext>
                  </a:extLst>
                </a:gridCol>
                <a:gridCol w="1242158">
                  <a:extLst>
                    <a:ext uri="{9D8B030D-6E8A-4147-A177-3AD203B41FA5}">
                      <a16:colId xmlns:a16="http://schemas.microsoft.com/office/drawing/2014/main" val="3818759916"/>
                    </a:ext>
                  </a:extLst>
                </a:gridCol>
                <a:gridCol w="1241192">
                  <a:extLst>
                    <a:ext uri="{9D8B030D-6E8A-4147-A177-3AD203B41FA5}">
                      <a16:colId xmlns:a16="http://schemas.microsoft.com/office/drawing/2014/main" val="3032202785"/>
                    </a:ext>
                  </a:extLst>
                </a:gridCol>
                <a:gridCol w="956994">
                  <a:extLst>
                    <a:ext uri="{9D8B030D-6E8A-4147-A177-3AD203B41FA5}">
                      <a16:colId xmlns:a16="http://schemas.microsoft.com/office/drawing/2014/main" val="2103793470"/>
                    </a:ext>
                  </a:extLst>
                </a:gridCol>
                <a:gridCol w="1257624">
                  <a:extLst>
                    <a:ext uri="{9D8B030D-6E8A-4147-A177-3AD203B41FA5}">
                      <a16:colId xmlns:a16="http://schemas.microsoft.com/office/drawing/2014/main" val="1006784121"/>
                    </a:ext>
                  </a:extLst>
                </a:gridCol>
                <a:gridCol w="2653482">
                  <a:extLst>
                    <a:ext uri="{9D8B030D-6E8A-4147-A177-3AD203B41FA5}">
                      <a16:colId xmlns:a16="http://schemas.microsoft.com/office/drawing/2014/main" val="3514797910"/>
                    </a:ext>
                  </a:extLst>
                </a:gridCol>
                <a:gridCol w="2503650">
                  <a:extLst>
                    <a:ext uri="{9D8B030D-6E8A-4147-A177-3AD203B41FA5}">
                      <a16:colId xmlns:a16="http://schemas.microsoft.com/office/drawing/2014/main" val="2445088698"/>
                    </a:ext>
                  </a:extLst>
                </a:gridCol>
                <a:gridCol w="1130024">
                  <a:extLst>
                    <a:ext uri="{9D8B030D-6E8A-4147-A177-3AD203B41FA5}">
                      <a16:colId xmlns:a16="http://schemas.microsoft.com/office/drawing/2014/main" val="3694663847"/>
                    </a:ext>
                  </a:extLst>
                </a:gridCol>
              </a:tblGrid>
              <a:tr h="733691">
                <a:tc gridSpan="9">
                  <a:txBody>
                    <a:bodyPr/>
                    <a:lstStyle/>
                    <a:p>
                      <a:pPr marL="0" marR="0" lvl="0" algn="l">
                        <a:spcBef>
                          <a:spcPts val="0"/>
                        </a:spcBef>
                        <a:spcAft>
                          <a:spcPts val="0"/>
                        </a:spcAft>
                      </a:pPr>
                      <a:r>
                        <a:rPr lang="en-US" sz="1300" b="1">
                          <a:solidFill>
                            <a:srgbClr val="FFFFFF"/>
                          </a:solidFill>
                          <a:effectLst/>
                          <a:latin typeface="Helvetica LT Std"/>
                          <a:ea typeface="Calibri" panose="020F0502020204030204" pitchFamily="34" charset="0"/>
                          <a:cs typeface="Times New Roman"/>
                        </a:rPr>
                        <a:t>Continuous Improvement Plan Goal #1  &amp; 2 Increase ELA and Math proficiency by 5% </a:t>
                      </a:r>
                      <a:endParaRPr lang="en-US" sz="1600">
                        <a:effectLst/>
                        <a:latin typeface="Calibri"/>
                        <a:ea typeface="Calibri" panose="020F0502020204030204" pitchFamily="34" charset="0"/>
                        <a:cs typeface="Times New Roman"/>
                      </a:endParaRPr>
                    </a:p>
                    <a:p>
                      <a:pPr marL="0" marR="0" algn="ctr">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1756333"/>
                  </a:ext>
                </a:extLst>
              </a:tr>
              <a:tr h="698432">
                <a:tc>
                  <a:txBody>
                    <a:bodyPr/>
                    <a:lstStyle/>
                    <a:p>
                      <a:pPr marL="0" marR="0" algn="ctr">
                        <a:spcBef>
                          <a:spcPts val="0"/>
                        </a:spcBef>
                        <a:spcAft>
                          <a:spcPts val="0"/>
                        </a:spcAft>
                      </a:pPr>
                      <a:r>
                        <a:rPr lang="en-US" sz="1100" b="1">
                          <a:solidFill>
                            <a:srgbClr val="FFFFFF"/>
                          </a:solidFill>
                          <a:effectLst/>
                          <a:latin typeface="Helvetica LT Std"/>
                          <a:ea typeface="Times New Roman" panose="02020603050405020304" pitchFamily="18" charset="0"/>
                          <a:cs typeface="Calibri"/>
                        </a:rPr>
                        <a:t>School Action Steps</a:t>
                      </a:r>
                      <a:endParaRPr lang="en-US" sz="1600">
                        <a:effectLst/>
                        <a:latin typeface="Times New Roman"/>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ctr">
                        <a:spcBef>
                          <a:spcPts val="0"/>
                        </a:spcBef>
                        <a:spcAft>
                          <a:spcPts val="0"/>
                        </a:spcAft>
                      </a:pPr>
                      <a:r>
                        <a:rPr lang="en-US" sz="1100" b="1">
                          <a:solidFill>
                            <a:srgbClr val="FFFFFF"/>
                          </a:solidFill>
                          <a:effectLst/>
                          <a:latin typeface="Helvetica LT Std"/>
                          <a:ea typeface="Times New Roman" panose="02020603050405020304" pitchFamily="18" charset="0"/>
                          <a:cs typeface="Calibri"/>
                        </a:rPr>
                        <a:t>GSCI Systems and Structures</a:t>
                      </a:r>
                      <a:endParaRPr lang="en-US" sz="1600">
                        <a:effectLst/>
                        <a:latin typeface="Times New Roman"/>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ctr">
                        <a:spcBef>
                          <a:spcPts val="0"/>
                        </a:spcBef>
                        <a:spcAft>
                          <a:spcPts val="0"/>
                        </a:spcAft>
                      </a:pPr>
                      <a:r>
                        <a:rPr lang="en-US" sz="1100" b="1">
                          <a:solidFill>
                            <a:srgbClr val="FFFFFF"/>
                          </a:solidFill>
                          <a:effectLst/>
                          <a:latin typeface="Helvetica LT Std"/>
                          <a:ea typeface="Times New Roman" panose="02020603050405020304" pitchFamily="18" charset="0"/>
                          <a:cs typeface="Calibri"/>
                        </a:rPr>
                        <a:t>Resources</a:t>
                      </a:r>
                      <a:endParaRPr lang="en-US" sz="1600">
                        <a:effectLst/>
                        <a:latin typeface="Times New Roman"/>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ctr">
                        <a:spcBef>
                          <a:spcPts val="0"/>
                        </a:spcBef>
                        <a:spcAft>
                          <a:spcPts val="0"/>
                        </a:spcAft>
                      </a:pPr>
                      <a:r>
                        <a:rPr lang="en-US" sz="1100" b="1">
                          <a:solidFill>
                            <a:srgbClr val="FFFFFF"/>
                          </a:solidFill>
                          <a:effectLst/>
                          <a:latin typeface="Helvetica LT Std"/>
                          <a:ea typeface="Calibri" panose="020F0502020204030204" pitchFamily="34" charset="0"/>
                          <a:cs typeface="Calibri"/>
                        </a:rPr>
                        <a:t>District Support</a:t>
                      </a:r>
                      <a:endParaRPr lang="en-US" sz="1600">
                        <a:effectLst/>
                        <a:latin typeface="Calibri"/>
                        <a:ea typeface="Calibri" panose="020F0502020204030204" pitchFamily="34" charset="0"/>
                        <a:cs typeface="Calibri"/>
                      </a:endParaRPr>
                    </a:p>
                    <a:p>
                      <a:pPr marL="0" marR="0" algn="ctr">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ctr">
                        <a:spcBef>
                          <a:spcPts val="0"/>
                        </a:spcBef>
                        <a:spcAft>
                          <a:spcPts val="0"/>
                        </a:spcAft>
                      </a:pPr>
                      <a:r>
                        <a:rPr lang="en-US" sz="1100" b="1">
                          <a:solidFill>
                            <a:srgbClr val="FFFFFF"/>
                          </a:solidFill>
                          <a:effectLst/>
                          <a:latin typeface="Helvetica LT Std"/>
                          <a:ea typeface="Times New Roman" panose="02020603050405020304" pitchFamily="18" charset="0"/>
                          <a:cs typeface="Calibri"/>
                        </a:rPr>
                        <a:t>Timeline</a:t>
                      </a:r>
                      <a:endParaRPr lang="en-US" sz="1600">
                        <a:effectLst/>
                        <a:latin typeface="Times New Roman"/>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ctr">
                        <a:spcBef>
                          <a:spcPts val="0"/>
                        </a:spcBef>
                        <a:spcAft>
                          <a:spcPts val="0"/>
                        </a:spcAft>
                      </a:pPr>
                      <a:r>
                        <a:rPr lang="en-US" sz="1100" b="1">
                          <a:solidFill>
                            <a:srgbClr val="FFFFFF"/>
                          </a:solidFill>
                          <a:effectLst/>
                          <a:latin typeface="Helvetica LT Std"/>
                          <a:ea typeface="Calibri" panose="020F0502020204030204" pitchFamily="34" charset="0"/>
                          <a:cs typeface="Calibri"/>
                        </a:rPr>
                        <a:t>Position(s) Responsible</a:t>
                      </a: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ctr">
                        <a:spcBef>
                          <a:spcPts val="0"/>
                        </a:spcBef>
                        <a:spcAft>
                          <a:spcPts val="0"/>
                        </a:spcAft>
                      </a:pPr>
                      <a:r>
                        <a:rPr lang="en-US" sz="1100" b="1">
                          <a:solidFill>
                            <a:srgbClr val="FFFFFF"/>
                          </a:solidFill>
                          <a:effectLst/>
                          <a:latin typeface="Helvetica LT Std"/>
                          <a:ea typeface="Calibri" panose="020F0502020204030204" pitchFamily="34" charset="0"/>
                          <a:cs typeface="Calibri"/>
                        </a:rPr>
                        <a:t>Implementation Measurable Goal</a:t>
                      </a: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ctr">
                        <a:spcBef>
                          <a:spcPts val="0"/>
                        </a:spcBef>
                        <a:spcAft>
                          <a:spcPts val="0"/>
                        </a:spcAft>
                      </a:pPr>
                      <a:r>
                        <a:rPr lang="en-US" sz="1100" b="1">
                          <a:solidFill>
                            <a:srgbClr val="FFFFFF"/>
                          </a:solidFill>
                          <a:effectLst/>
                          <a:latin typeface="Helvetica LT Std"/>
                          <a:ea typeface="Calibri" panose="020F0502020204030204" pitchFamily="34" charset="0"/>
                          <a:cs typeface="Calibri"/>
                        </a:rPr>
                        <a:t>Student Progress Measurable Goal</a:t>
                      </a: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ctr">
                        <a:spcBef>
                          <a:spcPts val="0"/>
                        </a:spcBef>
                        <a:spcAft>
                          <a:spcPts val="0"/>
                        </a:spcAft>
                      </a:pPr>
                      <a:r>
                        <a:rPr lang="en-US" sz="1100" b="1">
                          <a:solidFill>
                            <a:srgbClr val="FFFFFF"/>
                          </a:solidFill>
                          <a:effectLst/>
                          <a:latin typeface="Helvetica LT Std"/>
                          <a:ea typeface="Calibri" panose="020F0502020204030204" pitchFamily="34" charset="0"/>
                          <a:cs typeface="Calibri"/>
                        </a:rPr>
                        <a:t>Completion of Action Step</a:t>
                      </a: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extLst>
                  <a:ext uri="{0D108BD9-81ED-4DB2-BD59-A6C34878D82A}">
                    <a16:rowId xmlns:a16="http://schemas.microsoft.com/office/drawing/2014/main" val="2941298360"/>
                  </a:ext>
                </a:extLst>
              </a:tr>
              <a:tr h="1365504">
                <a:tc>
                  <a:txBody>
                    <a:bodyPr/>
                    <a:lstStyle/>
                    <a:p>
                      <a:pPr marL="0" marR="0">
                        <a:spcBef>
                          <a:spcPts val="0"/>
                        </a:spcBef>
                        <a:spcAft>
                          <a:spcPts val="0"/>
                        </a:spcAft>
                      </a:pPr>
                      <a:r>
                        <a:rPr lang="en-US" sz="1100">
                          <a:solidFill>
                            <a:srgbClr val="000000"/>
                          </a:solidFill>
                          <a:effectLst/>
                          <a:latin typeface="Helvetica LT Std"/>
                          <a:ea typeface="Times New Roman" panose="02020603050405020304" pitchFamily="18" charset="0"/>
                          <a:cs typeface="Calibri"/>
                        </a:rPr>
                        <a:t>What action steps will the school team implement to meet this goal?</a:t>
                      </a:r>
                      <a:endParaRPr lang="en-US" sz="1600">
                        <a:effectLst/>
                        <a:latin typeface="Times New Roman"/>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solidFill>
                            <a:srgbClr val="000000"/>
                          </a:solidFill>
                          <a:effectLst/>
                          <a:latin typeface="Helvetica LT Std"/>
                          <a:ea typeface="Times New Roman" panose="02020603050405020304" pitchFamily="18" charset="0"/>
                          <a:cs typeface="Calibri"/>
                        </a:rPr>
                        <a:t>What systems and structures is this action step a part of?</a:t>
                      </a:r>
                      <a:endParaRPr lang="en-US" sz="1600">
                        <a:effectLst/>
                        <a:latin typeface="Times New Roman"/>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solidFill>
                            <a:srgbClr val="000000"/>
                          </a:solidFill>
                          <a:effectLst/>
                          <a:latin typeface="Helvetica LT Std"/>
                          <a:ea typeface="Times New Roman" panose="02020603050405020304" pitchFamily="18" charset="0"/>
                          <a:cs typeface="Calibri"/>
                        </a:rPr>
                        <a:t>What resources are needed to implement the action step?</a:t>
                      </a:r>
                      <a:endParaRPr lang="en-US" sz="1600">
                        <a:effectLst/>
                        <a:latin typeface="Times New Roman"/>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Helvetica LT Std"/>
                          <a:ea typeface="Calibri" panose="020F0502020204030204" pitchFamily="34" charset="0"/>
                          <a:cs typeface="Calibri"/>
                        </a:rPr>
                        <a:t>What support, if any, will the district  provide to implement this action step?</a:t>
                      </a: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solidFill>
                            <a:srgbClr val="000000"/>
                          </a:solidFill>
                          <a:effectLst/>
                          <a:latin typeface="Helvetica LT Std"/>
                          <a:ea typeface="Times New Roman" panose="02020603050405020304" pitchFamily="18" charset="0"/>
                          <a:cs typeface="Calibri"/>
                        </a:rPr>
                        <a:t>What is the intended date of completion of this action step?</a:t>
                      </a:r>
                      <a:endParaRPr lang="en-US" sz="1600">
                        <a:effectLst/>
                        <a:latin typeface="Times New Roman"/>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Helvetica LT Std"/>
                          <a:ea typeface="Calibri" panose="020F0502020204030204" pitchFamily="34" charset="0"/>
                          <a:cs typeface="Calibri"/>
                        </a:rPr>
                        <a:t>Who is responsible for monitoring the implementation of this action step?</a:t>
                      </a: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Helvetica LT Std"/>
                          <a:ea typeface="Calibri" panose="020F0502020204030204" pitchFamily="34" charset="0"/>
                          <a:cs typeface="Calibri"/>
                        </a:rPr>
                        <a:t>What data will be used to evaluate the progress of implementation of this action step, and how will it be quantified? What measurable goal will be established to show implementation?</a:t>
                      </a: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Helvetica LT Std"/>
                          <a:ea typeface="Calibri" panose="020F0502020204030204" pitchFamily="34" charset="0"/>
                          <a:cs typeface="Calibri"/>
                        </a:rPr>
                        <a:t>What data will be used to evaluate the impact of this action step on student performance, and how will it be quantified? What measurable goal will be established to show impact?</a:t>
                      </a: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Helvetica LT Std"/>
                          <a:ea typeface="Calibri" panose="020F0502020204030204" pitchFamily="34" charset="0"/>
                          <a:cs typeface="Calibri"/>
                        </a:rPr>
                        <a:t>Was this action step completed? Attach final CIT agenda that documents completion.</a:t>
                      </a: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435373"/>
                  </a:ext>
                </a:extLst>
              </a:tr>
              <a:tr h="1090630">
                <a:tc>
                  <a:txBody>
                    <a:bodyPr/>
                    <a:lstStyle/>
                    <a:p>
                      <a:pPr marL="0" marR="0">
                        <a:spcBef>
                          <a:spcPts val="0"/>
                        </a:spcBef>
                        <a:spcAft>
                          <a:spcPts val="0"/>
                        </a:spcAft>
                      </a:pPr>
                      <a:r>
                        <a:rPr lang="en-US" sz="1100" b="1">
                          <a:effectLst/>
                          <a:latin typeface="Helvetica LT Std"/>
                          <a:ea typeface="Calibri" panose="020F0502020204030204" pitchFamily="34" charset="0"/>
                          <a:cs typeface="Calibri"/>
                        </a:rPr>
                        <a:t>1. Monitoring of self-directed teacher data-protocol. </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Calibri" panose="020F0502020204030204" pitchFamily="34" charset="0"/>
                          <a:cs typeface="Calibri"/>
                        </a:rPr>
                        <a:t>Data trackers </a:t>
                      </a:r>
                    </a:p>
                    <a:p>
                      <a:pPr marL="0" marR="0" lvl="0">
                        <a:spcBef>
                          <a:spcPts val="0"/>
                        </a:spcBef>
                        <a:spcAft>
                          <a:spcPts val="0"/>
                        </a:spcAft>
                        <a:buNone/>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Calibri" panose="020F0502020204030204" pitchFamily="34" charset="0"/>
                          <a:cs typeface="Calibri"/>
                        </a:rPr>
                        <a:t>N/A</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Calibri" panose="020F0502020204030204" pitchFamily="34" charset="0"/>
                          <a:cs typeface="Calibri"/>
                        </a:rPr>
                        <a:t>12/19/22</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Calibri" panose="020F0502020204030204" pitchFamily="34" charset="0"/>
                          <a:cs typeface="Calibri"/>
                        </a:rPr>
                        <a:t>Principal </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Calibri" panose="020F0502020204030204" pitchFamily="34" charset="0"/>
                          <a:cs typeface="Calibri"/>
                        </a:rPr>
                        <a:t>Data trackers </a:t>
                      </a:r>
                    </a:p>
                    <a:p>
                      <a:pPr marL="0" marR="0" lvl="0">
                        <a:spcBef>
                          <a:spcPts val="0"/>
                        </a:spcBef>
                        <a:spcAft>
                          <a:spcPts val="0"/>
                        </a:spcAft>
                        <a:buNone/>
                      </a:pPr>
                      <a:r>
                        <a:rPr lang="en-US" sz="1600">
                          <a:effectLst/>
                          <a:latin typeface="Calibri"/>
                          <a:ea typeface="Calibri" panose="020F0502020204030204" pitchFamily="34" charset="0"/>
                          <a:cs typeface="Calibri"/>
                        </a:rPr>
                        <a:t>Data protocol sheets </a:t>
                      </a:r>
                    </a:p>
                    <a:p>
                      <a:pPr marL="0" marR="0" lvl="0">
                        <a:spcBef>
                          <a:spcPts val="0"/>
                        </a:spcBef>
                        <a:spcAft>
                          <a:spcPts val="0"/>
                        </a:spcAft>
                        <a:buNone/>
                      </a:pPr>
                      <a:r>
                        <a:rPr lang="en-US" sz="1600">
                          <a:effectLst/>
                          <a:latin typeface="Calibri"/>
                          <a:ea typeface="Calibri" panose="020F0502020204030204" pitchFamily="34" charset="0"/>
                          <a:cs typeface="Calibri"/>
                        </a:rPr>
                        <a:t>Reteaching plans </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Calibri" panose="020F0502020204030204" pitchFamily="34" charset="0"/>
                          <a:cs typeface="Calibri"/>
                        </a:rPr>
                        <a:t>IC Grades </a:t>
                      </a:r>
                    </a:p>
                    <a:p>
                      <a:pPr marL="0" marR="0" lvl="0">
                        <a:spcBef>
                          <a:spcPts val="0"/>
                        </a:spcBef>
                        <a:spcAft>
                          <a:spcPts val="0"/>
                        </a:spcAft>
                        <a:buNone/>
                      </a:pPr>
                      <a:r>
                        <a:rPr lang="en-US" sz="1600">
                          <a:effectLst/>
                          <a:latin typeface="Calibri"/>
                          <a:ea typeface="Calibri" panose="020F0502020204030204" pitchFamily="34" charset="0"/>
                          <a:cs typeface="Calibri"/>
                        </a:rPr>
                        <a:t>Improved CFU</a:t>
                      </a:r>
                    </a:p>
                    <a:p>
                      <a:pPr marL="0" marR="0" lvl="0">
                        <a:spcBef>
                          <a:spcPts val="0"/>
                        </a:spcBef>
                        <a:spcAft>
                          <a:spcPts val="0"/>
                        </a:spcAft>
                        <a:buNone/>
                      </a:pPr>
                      <a:r>
                        <a:rPr lang="en-US" sz="1600">
                          <a:effectLst/>
                          <a:latin typeface="Calibri"/>
                          <a:ea typeface="Calibri" panose="020F0502020204030204" pitchFamily="34" charset="0"/>
                          <a:cs typeface="Calibri"/>
                        </a:rPr>
                        <a:t>Formative assessments </a:t>
                      </a:r>
                    </a:p>
                    <a:p>
                      <a:pPr marL="0" marR="0" lvl="0">
                        <a:spcBef>
                          <a:spcPts val="0"/>
                        </a:spcBef>
                        <a:spcAft>
                          <a:spcPts val="0"/>
                        </a:spcAft>
                        <a:buNone/>
                      </a:pPr>
                      <a:r>
                        <a:rPr lang="en-US" sz="1600">
                          <a:effectLst/>
                          <a:latin typeface="Calibri"/>
                          <a:ea typeface="Calibri" panose="020F0502020204030204" pitchFamily="34" charset="0"/>
                          <a:cs typeface="Calibri"/>
                        </a:rPr>
                        <a:t>Growth on winter MAP </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7783949"/>
                  </a:ext>
                </a:extLst>
              </a:tr>
              <a:tr h="1090630">
                <a:tc>
                  <a:txBody>
                    <a:bodyPr/>
                    <a:lstStyle/>
                    <a:p>
                      <a:pPr marL="0" marR="0">
                        <a:spcBef>
                          <a:spcPts val="0"/>
                        </a:spcBef>
                        <a:spcAft>
                          <a:spcPts val="0"/>
                        </a:spcAft>
                      </a:pPr>
                      <a:r>
                        <a:rPr lang="en-US" sz="1100" b="1">
                          <a:effectLst/>
                          <a:latin typeface="Helvetica LT Std"/>
                          <a:ea typeface="Calibri" panose="020F0502020204030204" pitchFamily="34" charset="0"/>
                          <a:cs typeface="Calibri"/>
                        </a:rPr>
                        <a:t>2. Create, share and monitor rubrics with clear expectations for each component of the literacy/ math block by Friday, November 4, 2022 </a:t>
                      </a:r>
                      <a:br>
                        <a:rPr lang="en-US" sz="1100" b="1">
                          <a:effectLst/>
                          <a:latin typeface="Helvetica LT Std"/>
                          <a:ea typeface="Calibri" panose="020F0502020204030204" pitchFamily="34" charset="0"/>
                          <a:cs typeface="Calibri"/>
                        </a:rPr>
                      </a:br>
                      <a:r>
                        <a:rPr lang="en-US" sz="1100" b="1">
                          <a:effectLst/>
                          <a:latin typeface="Helvetica LT Std"/>
                          <a:ea typeface="Calibri" panose="020F0502020204030204" pitchFamily="34" charset="0"/>
                          <a:cs typeface="Calibri"/>
                        </a:rPr>
                        <a:t>(will share with staff Tuesday, November 8, 2022) </a:t>
                      </a: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Calibri" panose="020F0502020204030204" pitchFamily="34" charset="0"/>
                          <a:cs typeface="Calibri"/>
                        </a:rPr>
                        <a:t>12/19/22</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Calibri" panose="020F0502020204030204" pitchFamily="34" charset="0"/>
                          <a:cs typeface="Calibri"/>
                        </a:rPr>
                        <a:t>Principal</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Calibri" panose="020F0502020204030204" pitchFamily="34" charset="0"/>
                          <a:cs typeface="Calibri"/>
                        </a:rPr>
                        <a:t>Review of the various components of the literacy block (observational data) </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4443235"/>
                  </a:ext>
                </a:extLst>
              </a:tr>
              <a:tr h="1090630">
                <a:tc>
                  <a:txBody>
                    <a:bodyPr/>
                    <a:lstStyle/>
                    <a:p>
                      <a:pPr marL="0" marR="0">
                        <a:spcBef>
                          <a:spcPts val="0"/>
                        </a:spcBef>
                        <a:spcAft>
                          <a:spcPts val="0"/>
                        </a:spcAft>
                      </a:pPr>
                      <a:r>
                        <a:rPr lang="en-US" sz="1100" b="1">
                          <a:effectLst/>
                          <a:latin typeface="Helvetica LT Std"/>
                          <a:ea typeface="Calibri" panose="020F0502020204030204" pitchFamily="34" charset="0"/>
                          <a:cs typeface="Calibri"/>
                        </a:rPr>
                        <a:t>3. Analyze teacher self-reflection based on various components due from teachers  Friday, November 18, 2022 </a:t>
                      </a: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Calibri" panose="020F0502020204030204" pitchFamily="34" charset="0"/>
                          <a:cs typeface="Calibri"/>
                        </a:rPr>
                        <a:t>Google form </a:t>
                      </a:r>
                    </a:p>
                    <a:p>
                      <a:pPr marL="0" marR="0" lvl="0">
                        <a:spcBef>
                          <a:spcPts val="0"/>
                        </a:spcBef>
                        <a:spcAft>
                          <a:spcPts val="0"/>
                        </a:spcAft>
                        <a:buNone/>
                      </a:pPr>
                      <a:r>
                        <a:rPr lang="en-US" sz="1600">
                          <a:effectLst/>
                          <a:latin typeface="Calibri"/>
                          <a:ea typeface="Calibri" panose="020F0502020204030204" pitchFamily="34" charset="0"/>
                          <a:cs typeface="Calibri"/>
                        </a:rPr>
                        <a:t>Detailed rubrics</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Calibri" panose="020F0502020204030204" pitchFamily="34" charset="0"/>
                          <a:cs typeface="Calibri"/>
                        </a:rPr>
                        <a:t>APS 5 </a:t>
                      </a:r>
                    </a:p>
                    <a:p>
                      <a:pPr marL="0" marR="0" lvl="0">
                        <a:spcBef>
                          <a:spcPts val="0"/>
                        </a:spcBef>
                        <a:spcAft>
                          <a:spcPts val="0"/>
                        </a:spcAft>
                        <a:buNone/>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Calibri" panose="020F0502020204030204" pitchFamily="34" charset="0"/>
                          <a:cs typeface="Calibri"/>
                        </a:rPr>
                        <a:t>12/19/22</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Calibri" panose="020F0502020204030204" pitchFamily="34" charset="0"/>
                          <a:cs typeface="Calibri"/>
                        </a:rPr>
                        <a:t>Principal </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Calibri" panose="020F0502020204030204" pitchFamily="34" charset="0"/>
                          <a:cs typeface="Calibri"/>
                        </a:rPr>
                        <a:t>Review of teaching expectations </a:t>
                      </a:r>
                    </a:p>
                    <a:p>
                      <a:pPr marL="0" marR="0" lvl="0">
                        <a:spcBef>
                          <a:spcPts val="0"/>
                        </a:spcBef>
                        <a:spcAft>
                          <a:spcPts val="0"/>
                        </a:spcAft>
                        <a:buNone/>
                      </a:pPr>
                      <a:r>
                        <a:rPr lang="en-US" sz="1600">
                          <a:effectLst/>
                          <a:latin typeface="Calibri"/>
                          <a:ea typeface="Calibri" panose="020F0502020204030204" pitchFamily="34" charset="0"/>
                          <a:cs typeface="Calibri"/>
                        </a:rPr>
                        <a:t>Teacher anecdotal notes  </a:t>
                      </a:r>
                    </a:p>
                    <a:p>
                      <a:pPr marL="0" marR="0" lvl="0">
                        <a:spcBef>
                          <a:spcPts val="0"/>
                        </a:spcBef>
                        <a:spcAft>
                          <a:spcPts val="0"/>
                        </a:spcAft>
                        <a:buNone/>
                      </a:pPr>
                      <a:r>
                        <a:rPr lang="en-US" sz="1600">
                          <a:effectLst/>
                          <a:latin typeface="Calibri"/>
                          <a:ea typeface="Calibri" panose="020F0502020204030204" pitchFamily="34" charset="0"/>
                          <a:cs typeface="Calibri"/>
                        </a:rPr>
                        <a:t>Components of teacher needs</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Calibri" panose="020F0502020204030204" pitchFamily="34" charset="0"/>
                          <a:cs typeface="Calibri"/>
                        </a:rPr>
                        <a:t>Personalized learning </a:t>
                      </a:r>
                    </a:p>
                    <a:p>
                      <a:pPr marL="0" marR="0" lvl="0">
                        <a:spcBef>
                          <a:spcPts val="0"/>
                        </a:spcBef>
                        <a:spcAft>
                          <a:spcPts val="0"/>
                        </a:spcAft>
                        <a:buNone/>
                      </a:pPr>
                      <a:r>
                        <a:rPr lang="en-US" sz="1600">
                          <a:effectLst/>
                          <a:latin typeface="Calibri"/>
                          <a:ea typeface="Calibri" panose="020F0502020204030204" pitchFamily="34" charset="0"/>
                          <a:cs typeface="Calibri"/>
                        </a:rPr>
                        <a:t>MAP Growth data </a:t>
                      </a:r>
                    </a:p>
                    <a:p>
                      <a:pPr marL="0" marR="0" lvl="0">
                        <a:spcBef>
                          <a:spcPts val="0"/>
                        </a:spcBef>
                        <a:spcAft>
                          <a:spcPts val="0"/>
                        </a:spcAft>
                        <a:buNone/>
                      </a:pPr>
                      <a:r>
                        <a:rPr lang="en-US" sz="1600">
                          <a:effectLst/>
                          <a:latin typeface="Calibri"/>
                          <a:ea typeface="Calibri" panose="020F0502020204030204" pitchFamily="34" charset="0"/>
                          <a:cs typeface="Calibri"/>
                        </a:rPr>
                        <a:t>CFU &amp; in-the-moment redirection/strategic lifts</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9696853"/>
                  </a:ext>
                </a:extLst>
              </a:tr>
              <a:tr h="1090630">
                <a:tc>
                  <a:txBody>
                    <a:bodyPr/>
                    <a:lstStyle/>
                    <a:p>
                      <a:pPr marL="0" marR="0">
                        <a:spcBef>
                          <a:spcPts val="0"/>
                        </a:spcBef>
                        <a:spcAft>
                          <a:spcPts val="0"/>
                        </a:spcAft>
                      </a:pPr>
                      <a:r>
                        <a:rPr lang="en-US" sz="1100" b="1">
                          <a:effectLst/>
                          <a:latin typeface="Helvetica LT Std"/>
                          <a:ea typeface="Calibri" panose="020F0502020204030204" pitchFamily="34" charset="0"/>
                          <a:cs typeface="Calibri"/>
                        </a:rPr>
                        <a:t>4. Create a peer review template and a triangulation protocol (admin observation, self-reflection, &amp; peer review) </a:t>
                      </a: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Calibri" panose="020F0502020204030204" pitchFamily="34" charset="0"/>
                          <a:cs typeface="Calibri"/>
                        </a:rPr>
                        <a:t>Forms</a:t>
                      </a:r>
                    </a:p>
                    <a:p>
                      <a:pPr marL="0" marR="0" lvl="0">
                        <a:spcBef>
                          <a:spcPts val="0"/>
                        </a:spcBef>
                        <a:spcAft>
                          <a:spcPts val="0"/>
                        </a:spcAft>
                        <a:buNone/>
                      </a:pPr>
                      <a:r>
                        <a:rPr lang="en-US" sz="1600">
                          <a:effectLst/>
                          <a:latin typeface="Calibri"/>
                          <a:ea typeface="Calibri" panose="020F0502020204030204" pitchFamily="34" charset="0"/>
                          <a:cs typeface="Calibri"/>
                        </a:rPr>
                        <a:t>Common vocabulary </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Calibri" panose="020F0502020204030204" pitchFamily="34" charset="0"/>
                          <a:cs typeface="Calibri"/>
                        </a:rPr>
                        <a:t>12/19/22</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Calibri" panose="020F0502020204030204" pitchFamily="34" charset="0"/>
                          <a:cs typeface="Calibri"/>
                        </a:rPr>
                        <a:t>Principal</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Calibri" panose="020F0502020204030204" pitchFamily="34" charset="0"/>
                          <a:cs typeface="Calibri"/>
                        </a:rPr>
                        <a:t>100% of teachers have completed self-assessment and have at least 2 peer-reviews </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Calibri" panose="020F0502020204030204" pitchFamily="34" charset="0"/>
                          <a:cs typeface="Calibri"/>
                        </a:rPr>
                        <a:t>Changed pedagogical practices that impact student learning </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7225179"/>
                  </a:ext>
                </a:extLst>
              </a:tr>
              <a:tr h="1502112">
                <a:tc>
                  <a:txBody>
                    <a:bodyPr/>
                    <a:lstStyle/>
                    <a:p>
                      <a:pPr marL="0" marR="0">
                        <a:spcBef>
                          <a:spcPts val="0"/>
                        </a:spcBef>
                        <a:spcAft>
                          <a:spcPts val="0"/>
                        </a:spcAft>
                      </a:pPr>
                      <a:r>
                        <a:rPr lang="en-US" sz="1100" b="1">
                          <a:effectLst/>
                          <a:latin typeface="Helvetica LT Std"/>
                          <a:ea typeface="Calibri" panose="020F0502020204030204" pitchFamily="34" charset="0"/>
                          <a:cs typeface="Calibri"/>
                        </a:rPr>
                        <a:t>5. Develop a PD plan that includes coaching cycle, professional learning, and peer review</a:t>
                      </a: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Calibri" panose="020F0502020204030204" pitchFamily="34" charset="0"/>
                          <a:cs typeface="Calibri"/>
                        </a:rPr>
                        <a:t>Differentiated excel sheet with teacher needs </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Calibri" panose="020F0502020204030204" pitchFamily="34" charset="0"/>
                          <a:cs typeface="Calibri"/>
                        </a:rPr>
                        <a:t>Kickup </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Calibri" panose="020F0502020204030204" pitchFamily="34" charset="0"/>
                          <a:cs typeface="Calibri"/>
                        </a:rPr>
                        <a:t>12/19/22</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Calibri" panose="020F0502020204030204" pitchFamily="34" charset="0"/>
                          <a:cs typeface="Calibri"/>
                        </a:rPr>
                        <a:t>Principal</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Calibri" panose="020F0502020204030204" pitchFamily="34" charset="0"/>
                          <a:cs typeface="Calibri"/>
                        </a:rPr>
                        <a:t>Percentage of teachers moving from Tier III &amp; IV back to Tier I &amp; II. </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Calibri" panose="020F0502020204030204" pitchFamily="34" charset="0"/>
                          <a:cs typeface="Calibri"/>
                        </a:rPr>
                        <a:t>Differentiated/targeted path and pace trickled down from PLC support</a:t>
                      </a: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a:ea typeface="Calibri" panose="020F0502020204030204" pitchFamily="34" charset="0"/>
                        <a:cs typeface="Calibri"/>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9044471"/>
                  </a:ext>
                </a:extLst>
              </a:tr>
            </a:tbl>
          </a:graphicData>
        </a:graphic>
      </p:graphicFrame>
    </p:spTree>
    <p:extLst>
      <p:ext uri="{BB962C8B-B14F-4D97-AF65-F5344CB8AC3E}">
        <p14:creationId xmlns:p14="http://schemas.microsoft.com/office/powerpoint/2010/main" val="4024289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284;ge4564d00d1_1_0">
            <a:extLst>
              <a:ext uri="{FF2B5EF4-FFF2-40B4-BE49-F238E27FC236}">
                <a16:creationId xmlns:a16="http://schemas.microsoft.com/office/drawing/2014/main" id="{9F5EC885-5815-4324-B153-FC4C0CA604E7}"/>
              </a:ext>
            </a:extLst>
          </p:cNvPr>
          <p:cNvSpPr txBox="1"/>
          <p:nvPr/>
        </p:nvSpPr>
        <p:spPr>
          <a:xfrm>
            <a:off x="1" y="316041"/>
            <a:ext cx="14630398" cy="492443"/>
          </a:xfrm>
          <a:prstGeom prst="rect">
            <a:avLst/>
          </a:prstGeom>
          <a:solidFill>
            <a:schemeClr val="accent1">
              <a:lumMod val="75000"/>
            </a:schemeClr>
          </a:solidFill>
          <a:ln>
            <a:noFill/>
          </a:ln>
        </p:spPr>
        <p:txBody>
          <a:bodyPr spcFirstLastPara="1" wrap="square" lIns="121920" tIns="60960" rIns="121920" bIns="60960" anchor="t" anchorCtr="0">
            <a:spAutoFit/>
          </a:bodyPr>
          <a:lstStyle/>
          <a:p>
            <a:pPr algn="ctr" defTabSz="1463040">
              <a:buSzPts val="1500"/>
              <a:defRPr/>
            </a:pPr>
            <a:r>
              <a:rPr lang="en-US" sz="2400">
                <a:solidFill>
                  <a:srgbClr val="FFFFFF"/>
                </a:solidFill>
              </a:rPr>
              <a:t>Build Out Short Term Action Plans (STAP)</a:t>
            </a:r>
            <a:endParaRPr sz="2400">
              <a:solidFill>
                <a:srgbClr val="FFFFFF"/>
              </a:solidFill>
            </a:endParaRPr>
          </a:p>
        </p:txBody>
      </p:sp>
      <p:graphicFrame>
        <p:nvGraphicFramePr>
          <p:cNvPr id="2" name="Table 1"/>
          <p:cNvGraphicFramePr>
            <a:graphicFrameLocks noGrp="1"/>
          </p:cNvGraphicFramePr>
          <p:nvPr/>
        </p:nvGraphicFramePr>
        <p:xfrm>
          <a:off x="0" y="808518"/>
          <a:ext cx="14630400" cy="822160"/>
        </p:xfrm>
        <a:graphic>
          <a:graphicData uri="http://schemas.openxmlformats.org/drawingml/2006/table">
            <a:tbl>
              <a:tblPr firstRow="1" firstCol="1" bandRow="1">
                <a:tableStyleId>{083324F5-806F-454A-997F-0E1F557FE027}</a:tableStyleId>
              </a:tblPr>
              <a:tblGrid>
                <a:gridCol w="7315200">
                  <a:extLst>
                    <a:ext uri="{9D8B030D-6E8A-4147-A177-3AD203B41FA5}">
                      <a16:colId xmlns:a16="http://schemas.microsoft.com/office/drawing/2014/main" val="1739510672"/>
                    </a:ext>
                  </a:extLst>
                </a:gridCol>
                <a:gridCol w="7315200">
                  <a:extLst>
                    <a:ext uri="{9D8B030D-6E8A-4147-A177-3AD203B41FA5}">
                      <a16:colId xmlns:a16="http://schemas.microsoft.com/office/drawing/2014/main" val="1145644215"/>
                    </a:ext>
                  </a:extLst>
                </a:gridCol>
              </a:tblGrid>
              <a:tr h="411080">
                <a:tc>
                  <a:txBody>
                    <a:bodyPr/>
                    <a:lstStyle/>
                    <a:p>
                      <a:pPr marL="0" marR="0">
                        <a:spcBef>
                          <a:spcPts val="0"/>
                        </a:spcBef>
                        <a:spcAft>
                          <a:spcPts val="0"/>
                        </a:spcAft>
                      </a:pPr>
                      <a:r>
                        <a:rPr lang="en-US" sz="1300">
                          <a:effectLst/>
                        </a:rPr>
                        <a:t>School Name: Toomer Elementary School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134" marR="90134" marT="0" marB="0"/>
                </a:tc>
                <a:tc>
                  <a:txBody>
                    <a:bodyPr/>
                    <a:lstStyle/>
                    <a:p>
                      <a:pPr marL="0" marR="0">
                        <a:spcBef>
                          <a:spcPts val="0"/>
                        </a:spcBef>
                        <a:spcAft>
                          <a:spcPts val="0"/>
                        </a:spcAft>
                      </a:pPr>
                      <a:r>
                        <a:rPr lang="en-US" sz="1300">
                          <a:effectLst/>
                        </a:rPr>
                        <a:t>SES Name: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134" marR="90134" marT="0" marB="0"/>
                </a:tc>
                <a:extLst>
                  <a:ext uri="{0D108BD9-81ED-4DB2-BD59-A6C34878D82A}">
                    <a16:rowId xmlns:a16="http://schemas.microsoft.com/office/drawing/2014/main" val="3622773395"/>
                  </a:ext>
                </a:extLst>
              </a:tr>
              <a:tr h="411080">
                <a:tc>
                  <a:txBody>
                    <a:bodyPr/>
                    <a:lstStyle/>
                    <a:p>
                      <a:pPr marL="0" marR="0">
                        <a:spcBef>
                          <a:spcPts val="0"/>
                        </a:spcBef>
                        <a:spcAft>
                          <a:spcPts val="0"/>
                        </a:spcAft>
                      </a:pPr>
                      <a:r>
                        <a:rPr lang="en-US" sz="1300">
                          <a:effectLst/>
                        </a:rPr>
                        <a:t>Date STAP Started: 10/10/2022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134" marR="90134" marT="0" marB="0"/>
                </a:tc>
                <a:tc>
                  <a:txBody>
                    <a:bodyPr/>
                    <a:lstStyle/>
                    <a:p>
                      <a:pPr marL="0" marR="0">
                        <a:spcBef>
                          <a:spcPts val="0"/>
                        </a:spcBef>
                        <a:spcAft>
                          <a:spcPts val="0"/>
                        </a:spcAft>
                      </a:pPr>
                      <a:r>
                        <a:rPr lang="en-US" sz="1300">
                          <a:effectLst/>
                        </a:rPr>
                        <a:t>Length of STAP:  45 Days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134" marR="90134" marT="0" marB="0"/>
                </a:tc>
                <a:extLst>
                  <a:ext uri="{0D108BD9-81ED-4DB2-BD59-A6C34878D82A}">
                    <a16:rowId xmlns:a16="http://schemas.microsoft.com/office/drawing/2014/main" val="1154343810"/>
                  </a:ext>
                </a:extLst>
              </a:tr>
            </a:tbl>
          </a:graphicData>
        </a:graphic>
      </p:graphicFrame>
      <p:graphicFrame>
        <p:nvGraphicFramePr>
          <p:cNvPr id="6" name="Table 5"/>
          <p:cNvGraphicFramePr>
            <a:graphicFrameLocks noGrp="1"/>
          </p:cNvGraphicFramePr>
          <p:nvPr/>
        </p:nvGraphicFramePr>
        <p:xfrm>
          <a:off x="-1" y="1630681"/>
          <a:ext cx="14630399" cy="8662259"/>
        </p:xfrm>
        <a:graphic>
          <a:graphicData uri="http://schemas.openxmlformats.org/drawingml/2006/table">
            <a:tbl>
              <a:tblPr firstRow="1" firstCol="1" bandRow="1"/>
              <a:tblGrid>
                <a:gridCol w="2403117">
                  <a:extLst>
                    <a:ext uri="{9D8B030D-6E8A-4147-A177-3AD203B41FA5}">
                      <a16:colId xmlns:a16="http://schemas.microsoft.com/office/drawing/2014/main" val="3840910938"/>
                    </a:ext>
                  </a:extLst>
                </a:gridCol>
                <a:gridCol w="1242158">
                  <a:extLst>
                    <a:ext uri="{9D8B030D-6E8A-4147-A177-3AD203B41FA5}">
                      <a16:colId xmlns:a16="http://schemas.microsoft.com/office/drawing/2014/main" val="4188174719"/>
                    </a:ext>
                  </a:extLst>
                </a:gridCol>
                <a:gridCol w="1242158">
                  <a:extLst>
                    <a:ext uri="{9D8B030D-6E8A-4147-A177-3AD203B41FA5}">
                      <a16:colId xmlns:a16="http://schemas.microsoft.com/office/drawing/2014/main" val="3818759916"/>
                    </a:ext>
                  </a:extLst>
                </a:gridCol>
                <a:gridCol w="1241192">
                  <a:extLst>
                    <a:ext uri="{9D8B030D-6E8A-4147-A177-3AD203B41FA5}">
                      <a16:colId xmlns:a16="http://schemas.microsoft.com/office/drawing/2014/main" val="3032202785"/>
                    </a:ext>
                  </a:extLst>
                </a:gridCol>
                <a:gridCol w="956994">
                  <a:extLst>
                    <a:ext uri="{9D8B030D-6E8A-4147-A177-3AD203B41FA5}">
                      <a16:colId xmlns:a16="http://schemas.microsoft.com/office/drawing/2014/main" val="2103793470"/>
                    </a:ext>
                  </a:extLst>
                </a:gridCol>
                <a:gridCol w="1257624">
                  <a:extLst>
                    <a:ext uri="{9D8B030D-6E8A-4147-A177-3AD203B41FA5}">
                      <a16:colId xmlns:a16="http://schemas.microsoft.com/office/drawing/2014/main" val="1006784121"/>
                    </a:ext>
                  </a:extLst>
                </a:gridCol>
                <a:gridCol w="2653482">
                  <a:extLst>
                    <a:ext uri="{9D8B030D-6E8A-4147-A177-3AD203B41FA5}">
                      <a16:colId xmlns:a16="http://schemas.microsoft.com/office/drawing/2014/main" val="3514797910"/>
                    </a:ext>
                  </a:extLst>
                </a:gridCol>
                <a:gridCol w="2503650">
                  <a:extLst>
                    <a:ext uri="{9D8B030D-6E8A-4147-A177-3AD203B41FA5}">
                      <a16:colId xmlns:a16="http://schemas.microsoft.com/office/drawing/2014/main" val="2445088698"/>
                    </a:ext>
                  </a:extLst>
                </a:gridCol>
                <a:gridCol w="1130024">
                  <a:extLst>
                    <a:ext uri="{9D8B030D-6E8A-4147-A177-3AD203B41FA5}">
                      <a16:colId xmlns:a16="http://schemas.microsoft.com/office/drawing/2014/main" val="3694663847"/>
                    </a:ext>
                  </a:extLst>
                </a:gridCol>
              </a:tblGrid>
              <a:tr h="733691">
                <a:tc gridSpan="9">
                  <a:txBody>
                    <a:bodyPr/>
                    <a:lstStyle/>
                    <a:p>
                      <a:pPr marL="0" marR="0">
                        <a:spcBef>
                          <a:spcPts val="0"/>
                        </a:spcBef>
                        <a:spcAft>
                          <a:spcPts val="0"/>
                        </a:spcAft>
                      </a:pPr>
                      <a:r>
                        <a:rPr lang="en-US" sz="1300" b="1">
                          <a:solidFill>
                            <a:srgbClr val="FFFFFF"/>
                          </a:solidFill>
                          <a:effectLst/>
                          <a:latin typeface="Helvetica LT Std"/>
                          <a:ea typeface="Calibri" panose="020F0502020204030204" pitchFamily="34" charset="0"/>
                          <a:cs typeface="Times New Roman" panose="02020603050405020304" pitchFamily="18" charset="0"/>
                        </a:rPr>
                        <a:t>Continuous Improvement Plan Goal #3: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100" b="1">
                          <a:solidFill>
                            <a:srgbClr val="FFFFFF"/>
                          </a:solidFill>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1756333"/>
                  </a:ext>
                </a:extLst>
              </a:tr>
              <a:tr h="698432">
                <a:tc>
                  <a:txBody>
                    <a:bodyPr/>
                    <a:lstStyle/>
                    <a:p>
                      <a:pPr marL="0" marR="0" algn="ctr">
                        <a:spcBef>
                          <a:spcPts val="0"/>
                        </a:spcBef>
                        <a:spcAft>
                          <a:spcPts val="0"/>
                        </a:spcAft>
                      </a:pPr>
                      <a:r>
                        <a:rPr lang="en-US" sz="1100" b="1">
                          <a:solidFill>
                            <a:srgbClr val="FFFFFF"/>
                          </a:solidFill>
                          <a:effectLst/>
                          <a:latin typeface="Helvetica LT Std"/>
                          <a:ea typeface="Times New Roman" panose="02020603050405020304" pitchFamily="18" charset="0"/>
                          <a:cs typeface="Calibri" panose="020F0502020204030204" pitchFamily="34" charset="0"/>
                        </a:rPr>
                        <a:t>School Action Steps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ctr">
                        <a:spcBef>
                          <a:spcPts val="0"/>
                        </a:spcBef>
                        <a:spcAft>
                          <a:spcPts val="0"/>
                        </a:spcAft>
                      </a:pPr>
                      <a:r>
                        <a:rPr lang="en-US" sz="1100" b="1">
                          <a:solidFill>
                            <a:srgbClr val="FFFFFF"/>
                          </a:solidFill>
                          <a:effectLst/>
                          <a:latin typeface="Helvetica LT Std"/>
                          <a:ea typeface="Times New Roman" panose="02020603050405020304" pitchFamily="18" charset="0"/>
                          <a:cs typeface="Calibri" panose="020F0502020204030204" pitchFamily="34" charset="0"/>
                        </a:rPr>
                        <a:t>GSCI Systems and Structures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ctr">
                        <a:spcBef>
                          <a:spcPts val="0"/>
                        </a:spcBef>
                        <a:spcAft>
                          <a:spcPts val="0"/>
                        </a:spcAft>
                      </a:pPr>
                      <a:r>
                        <a:rPr lang="en-US" sz="1100" b="1">
                          <a:solidFill>
                            <a:srgbClr val="FFFFFF"/>
                          </a:solidFill>
                          <a:effectLst/>
                          <a:latin typeface="Helvetica LT Std"/>
                          <a:ea typeface="Times New Roman" panose="02020603050405020304" pitchFamily="18" charset="0"/>
                          <a:cs typeface="Calibri" panose="020F0502020204030204" pitchFamily="34" charset="0"/>
                        </a:rPr>
                        <a:t>Resources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ctr">
                        <a:spcBef>
                          <a:spcPts val="0"/>
                        </a:spcBef>
                        <a:spcAft>
                          <a:spcPts val="0"/>
                        </a:spcAft>
                      </a:pPr>
                      <a:r>
                        <a:rPr lang="en-US" sz="1100" b="1">
                          <a:solidFill>
                            <a:srgbClr val="FFFFFF"/>
                          </a:solidFill>
                          <a:effectLst/>
                          <a:latin typeface="Helvetica LT Std"/>
                          <a:ea typeface="Calibri" panose="020F0502020204030204" pitchFamily="34" charset="0"/>
                          <a:cs typeface="Calibri" panose="020F0502020204030204" pitchFamily="34" charset="0"/>
                        </a:rPr>
                        <a:t>District Support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100">
                          <a:solidFill>
                            <a:srgbClr val="FFFFFF"/>
                          </a:solidFill>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ctr">
                        <a:spcBef>
                          <a:spcPts val="0"/>
                        </a:spcBef>
                        <a:spcAft>
                          <a:spcPts val="0"/>
                        </a:spcAft>
                      </a:pPr>
                      <a:r>
                        <a:rPr lang="en-US" sz="1100" b="1">
                          <a:solidFill>
                            <a:srgbClr val="FFFFFF"/>
                          </a:solidFill>
                          <a:effectLst/>
                          <a:latin typeface="Helvetica LT Std"/>
                          <a:ea typeface="Times New Roman" panose="02020603050405020304" pitchFamily="18" charset="0"/>
                          <a:cs typeface="Calibri" panose="020F0502020204030204" pitchFamily="34" charset="0"/>
                        </a:rPr>
                        <a:t>Timeline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ctr">
                        <a:spcBef>
                          <a:spcPts val="0"/>
                        </a:spcBef>
                        <a:spcAft>
                          <a:spcPts val="0"/>
                        </a:spcAft>
                      </a:pPr>
                      <a:r>
                        <a:rPr lang="en-US" sz="1100" b="1">
                          <a:solidFill>
                            <a:srgbClr val="FFFFFF"/>
                          </a:solidFill>
                          <a:effectLst/>
                          <a:latin typeface="Helvetica LT Std"/>
                          <a:ea typeface="Calibri" panose="020F0502020204030204" pitchFamily="34" charset="0"/>
                          <a:cs typeface="Calibri" panose="020F0502020204030204" pitchFamily="34" charset="0"/>
                        </a:rPr>
                        <a:t>Position(s) Responsible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ctr">
                        <a:spcBef>
                          <a:spcPts val="0"/>
                        </a:spcBef>
                        <a:spcAft>
                          <a:spcPts val="0"/>
                        </a:spcAft>
                      </a:pPr>
                      <a:r>
                        <a:rPr lang="en-US" sz="1100" b="1">
                          <a:solidFill>
                            <a:srgbClr val="FFFFFF"/>
                          </a:solidFill>
                          <a:effectLst/>
                          <a:latin typeface="Helvetica LT Std"/>
                          <a:ea typeface="Calibri" panose="020F0502020204030204" pitchFamily="34" charset="0"/>
                          <a:cs typeface="Calibri" panose="020F0502020204030204" pitchFamily="34" charset="0"/>
                        </a:rPr>
                        <a:t>Implementation Measurable Goal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ctr">
                        <a:spcBef>
                          <a:spcPts val="0"/>
                        </a:spcBef>
                        <a:spcAft>
                          <a:spcPts val="0"/>
                        </a:spcAft>
                      </a:pPr>
                      <a:r>
                        <a:rPr lang="en-US" sz="1100" b="1">
                          <a:solidFill>
                            <a:srgbClr val="FFFFFF"/>
                          </a:solidFill>
                          <a:effectLst/>
                          <a:latin typeface="Helvetica LT Std"/>
                          <a:ea typeface="Calibri" panose="020F0502020204030204" pitchFamily="34" charset="0"/>
                          <a:cs typeface="Calibri" panose="020F0502020204030204" pitchFamily="34" charset="0"/>
                        </a:rPr>
                        <a:t>Student Progress Measurable Goal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ctr">
                        <a:spcBef>
                          <a:spcPts val="0"/>
                        </a:spcBef>
                        <a:spcAft>
                          <a:spcPts val="0"/>
                        </a:spcAft>
                      </a:pPr>
                      <a:r>
                        <a:rPr lang="en-US" sz="1100" b="1">
                          <a:solidFill>
                            <a:srgbClr val="FFFFFF"/>
                          </a:solidFill>
                          <a:effectLst/>
                          <a:latin typeface="Helvetica LT Std"/>
                          <a:ea typeface="Calibri" panose="020F0502020204030204" pitchFamily="34" charset="0"/>
                          <a:cs typeface="Calibri" panose="020F0502020204030204" pitchFamily="34" charset="0"/>
                        </a:rPr>
                        <a:t>Completion of Action Step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extLst>
                  <a:ext uri="{0D108BD9-81ED-4DB2-BD59-A6C34878D82A}">
                    <a16:rowId xmlns:a16="http://schemas.microsoft.com/office/drawing/2014/main" val="2941298360"/>
                  </a:ext>
                </a:extLst>
              </a:tr>
              <a:tr h="1365504">
                <a:tc>
                  <a:txBody>
                    <a:bodyPr/>
                    <a:lstStyle/>
                    <a:p>
                      <a:pPr marL="0" marR="0">
                        <a:spcBef>
                          <a:spcPts val="0"/>
                        </a:spcBef>
                        <a:spcAft>
                          <a:spcPts val="0"/>
                        </a:spcAft>
                      </a:pPr>
                      <a:r>
                        <a:rPr lang="en-US" sz="1100">
                          <a:solidFill>
                            <a:srgbClr val="000000"/>
                          </a:solidFill>
                          <a:effectLst/>
                          <a:latin typeface="Helvetica LT Std"/>
                          <a:ea typeface="Times New Roman" panose="02020603050405020304" pitchFamily="18" charset="0"/>
                          <a:cs typeface="Calibri" panose="020F0502020204030204" pitchFamily="34" charset="0"/>
                        </a:rPr>
                        <a:t>What action steps will the school team implement to meet this goal?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solidFill>
                            <a:srgbClr val="000000"/>
                          </a:solidFill>
                          <a:effectLst/>
                          <a:latin typeface="Helvetica LT Std"/>
                          <a:ea typeface="Times New Roman" panose="02020603050405020304" pitchFamily="18" charset="0"/>
                          <a:cs typeface="Calibri" panose="020F0502020204030204" pitchFamily="34" charset="0"/>
                        </a:rPr>
                        <a:t>What systems and structures is this action step a part of?</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solidFill>
                            <a:srgbClr val="000000"/>
                          </a:solidFill>
                          <a:effectLst/>
                          <a:latin typeface="Helvetica LT Std"/>
                          <a:ea typeface="Times New Roman" panose="02020603050405020304" pitchFamily="18" charset="0"/>
                          <a:cs typeface="Calibri" panose="020F0502020204030204" pitchFamily="34" charset="0"/>
                        </a:rPr>
                        <a:t>What resources are needed to implement the action step?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Helvetica LT Std"/>
                          <a:ea typeface="Calibri" panose="020F0502020204030204" pitchFamily="34" charset="0"/>
                          <a:cs typeface="Calibri" panose="020F0502020204030204" pitchFamily="34" charset="0"/>
                        </a:rPr>
                        <a:t>What support, if any, will the district  provide to implement this action step?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solidFill>
                            <a:srgbClr val="000000"/>
                          </a:solidFill>
                          <a:effectLst/>
                          <a:latin typeface="Helvetica LT Std"/>
                          <a:ea typeface="Times New Roman" panose="02020603050405020304" pitchFamily="18" charset="0"/>
                          <a:cs typeface="Calibri" panose="020F0502020204030204" pitchFamily="34" charset="0"/>
                        </a:rPr>
                        <a:t>What is the intended date of completion of this action step?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Helvetica LT Std"/>
                          <a:ea typeface="Calibri" panose="020F0502020204030204" pitchFamily="34" charset="0"/>
                          <a:cs typeface="Calibri" panose="020F0502020204030204" pitchFamily="34" charset="0"/>
                        </a:rPr>
                        <a:t>Who is responsible for monitoring the implementation of this action step?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Helvetica LT Std"/>
                          <a:ea typeface="Calibri" panose="020F0502020204030204" pitchFamily="34" charset="0"/>
                          <a:cs typeface="Calibri" panose="020F0502020204030204" pitchFamily="34" charset="0"/>
                        </a:rPr>
                        <a:t>What data will be used to evaluate the progress of implementation of this action step, and how will it be quantified? What measurable goal will be established to show implementation?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Helvetica LT Std"/>
                          <a:ea typeface="Calibri" panose="020F0502020204030204" pitchFamily="34" charset="0"/>
                          <a:cs typeface="Calibri" panose="020F0502020204030204" pitchFamily="34" charset="0"/>
                        </a:rPr>
                        <a:t>What data will be used to evaluate the impact of this action step on student performance, and how will it be quantified? What measurable goal will be established to show impact?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Helvetica LT Std"/>
                          <a:ea typeface="Calibri" panose="020F0502020204030204" pitchFamily="34" charset="0"/>
                          <a:cs typeface="Calibri" panose="020F0502020204030204" pitchFamily="34" charset="0"/>
                        </a:rPr>
                        <a:t>Was this action step completed? Attach final CIT agenda that documents completion.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435373"/>
                  </a:ext>
                </a:extLst>
              </a:tr>
              <a:tr h="1090630">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7783949"/>
                  </a:ext>
                </a:extLst>
              </a:tr>
              <a:tr h="1090630">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4443235"/>
                  </a:ext>
                </a:extLst>
              </a:tr>
              <a:tr h="1090630">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9696853"/>
                  </a:ext>
                </a:extLst>
              </a:tr>
              <a:tr h="1090630">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7225179"/>
                  </a:ext>
                </a:extLst>
              </a:tr>
              <a:tr h="1502112">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9044471"/>
                  </a:ext>
                </a:extLst>
              </a:tr>
            </a:tbl>
          </a:graphicData>
        </a:graphic>
      </p:graphicFrame>
    </p:spTree>
    <p:extLst>
      <p:ext uri="{BB962C8B-B14F-4D97-AF65-F5344CB8AC3E}">
        <p14:creationId xmlns:p14="http://schemas.microsoft.com/office/powerpoint/2010/main" val="2410425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284;ge4564d00d1_1_0">
            <a:extLst>
              <a:ext uri="{FF2B5EF4-FFF2-40B4-BE49-F238E27FC236}">
                <a16:creationId xmlns:a16="http://schemas.microsoft.com/office/drawing/2014/main" id="{9F5EC885-5815-4324-B153-FC4C0CA604E7}"/>
              </a:ext>
            </a:extLst>
          </p:cNvPr>
          <p:cNvSpPr txBox="1"/>
          <p:nvPr/>
        </p:nvSpPr>
        <p:spPr>
          <a:xfrm>
            <a:off x="1" y="316041"/>
            <a:ext cx="14630398" cy="492443"/>
          </a:xfrm>
          <a:prstGeom prst="rect">
            <a:avLst/>
          </a:prstGeom>
          <a:solidFill>
            <a:schemeClr val="accent1">
              <a:lumMod val="75000"/>
            </a:schemeClr>
          </a:solidFill>
          <a:ln>
            <a:noFill/>
          </a:ln>
        </p:spPr>
        <p:txBody>
          <a:bodyPr spcFirstLastPara="1" wrap="square" lIns="121920" tIns="60960" rIns="121920" bIns="60960" anchor="t" anchorCtr="0">
            <a:spAutoFit/>
          </a:bodyPr>
          <a:lstStyle/>
          <a:p>
            <a:pPr algn="ctr" defTabSz="1463040">
              <a:buSzPts val="1500"/>
              <a:defRPr/>
            </a:pPr>
            <a:r>
              <a:rPr lang="en-US" sz="2400">
                <a:solidFill>
                  <a:srgbClr val="FFFFFF"/>
                </a:solidFill>
              </a:rPr>
              <a:t>Build Out Short Term Action Plans (STAP)</a:t>
            </a:r>
            <a:endParaRPr sz="2400">
              <a:solidFill>
                <a:srgbClr val="FFFFFF"/>
              </a:solidFill>
            </a:endParaRPr>
          </a:p>
        </p:txBody>
      </p:sp>
      <p:graphicFrame>
        <p:nvGraphicFramePr>
          <p:cNvPr id="2" name="Table 1"/>
          <p:cNvGraphicFramePr>
            <a:graphicFrameLocks noGrp="1"/>
          </p:cNvGraphicFramePr>
          <p:nvPr/>
        </p:nvGraphicFramePr>
        <p:xfrm>
          <a:off x="0" y="808518"/>
          <a:ext cx="14630400" cy="822160"/>
        </p:xfrm>
        <a:graphic>
          <a:graphicData uri="http://schemas.openxmlformats.org/drawingml/2006/table">
            <a:tbl>
              <a:tblPr firstRow="1" firstCol="1" bandRow="1">
                <a:tableStyleId>{083324F5-806F-454A-997F-0E1F557FE027}</a:tableStyleId>
              </a:tblPr>
              <a:tblGrid>
                <a:gridCol w="7315200">
                  <a:extLst>
                    <a:ext uri="{9D8B030D-6E8A-4147-A177-3AD203B41FA5}">
                      <a16:colId xmlns:a16="http://schemas.microsoft.com/office/drawing/2014/main" val="1739510672"/>
                    </a:ext>
                  </a:extLst>
                </a:gridCol>
                <a:gridCol w="7315200">
                  <a:extLst>
                    <a:ext uri="{9D8B030D-6E8A-4147-A177-3AD203B41FA5}">
                      <a16:colId xmlns:a16="http://schemas.microsoft.com/office/drawing/2014/main" val="1145644215"/>
                    </a:ext>
                  </a:extLst>
                </a:gridCol>
              </a:tblGrid>
              <a:tr h="411080">
                <a:tc>
                  <a:txBody>
                    <a:bodyPr/>
                    <a:lstStyle/>
                    <a:p>
                      <a:pPr marL="0" marR="0">
                        <a:spcBef>
                          <a:spcPts val="0"/>
                        </a:spcBef>
                        <a:spcAft>
                          <a:spcPts val="0"/>
                        </a:spcAft>
                      </a:pPr>
                      <a:r>
                        <a:rPr lang="en-US" sz="1300">
                          <a:effectLst/>
                        </a:rPr>
                        <a:t>School Name: Toomer Elementary School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134" marR="90134" marT="0" marB="0"/>
                </a:tc>
                <a:tc>
                  <a:txBody>
                    <a:bodyPr/>
                    <a:lstStyle/>
                    <a:p>
                      <a:pPr marL="0" marR="0">
                        <a:spcBef>
                          <a:spcPts val="0"/>
                        </a:spcBef>
                        <a:spcAft>
                          <a:spcPts val="0"/>
                        </a:spcAft>
                      </a:pPr>
                      <a:r>
                        <a:rPr lang="en-US" sz="1300">
                          <a:effectLst/>
                        </a:rPr>
                        <a:t>SES Name: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134" marR="90134" marT="0" marB="0"/>
                </a:tc>
                <a:extLst>
                  <a:ext uri="{0D108BD9-81ED-4DB2-BD59-A6C34878D82A}">
                    <a16:rowId xmlns:a16="http://schemas.microsoft.com/office/drawing/2014/main" val="3622773395"/>
                  </a:ext>
                </a:extLst>
              </a:tr>
              <a:tr h="411080">
                <a:tc>
                  <a:txBody>
                    <a:bodyPr/>
                    <a:lstStyle/>
                    <a:p>
                      <a:pPr marL="0" marR="0">
                        <a:spcBef>
                          <a:spcPts val="0"/>
                        </a:spcBef>
                        <a:spcAft>
                          <a:spcPts val="0"/>
                        </a:spcAft>
                      </a:pPr>
                      <a:r>
                        <a:rPr lang="en-US" sz="1300">
                          <a:effectLst/>
                        </a:rPr>
                        <a:t>Date STAP Started: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134" marR="90134" marT="0" marB="0"/>
                </a:tc>
                <a:tc>
                  <a:txBody>
                    <a:bodyPr/>
                    <a:lstStyle/>
                    <a:p>
                      <a:pPr marL="0" marR="0">
                        <a:spcBef>
                          <a:spcPts val="0"/>
                        </a:spcBef>
                        <a:spcAft>
                          <a:spcPts val="0"/>
                        </a:spcAft>
                      </a:pPr>
                      <a:r>
                        <a:rPr lang="en-US" sz="1300">
                          <a:effectLst/>
                        </a:rPr>
                        <a:t>Length of STAP: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134" marR="90134" marT="0" marB="0"/>
                </a:tc>
                <a:extLst>
                  <a:ext uri="{0D108BD9-81ED-4DB2-BD59-A6C34878D82A}">
                    <a16:rowId xmlns:a16="http://schemas.microsoft.com/office/drawing/2014/main" val="1154343810"/>
                  </a:ext>
                </a:extLst>
              </a:tr>
            </a:tbl>
          </a:graphicData>
        </a:graphic>
      </p:graphicFrame>
      <p:graphicFrame>
        <p:nvGraphicFramePr>
          <p:cNvPr id="6" name="Table 5"/>
          <p:cNvGraphicFramePr>
            <a:graphicFrameLocks noGrp="1"/>
          </p:cNvGraphicFramePr>
          <p:nvPr/>
        </p:nvGraphicFramePr>
        <p:xfrm>
          <a:off x="-1" y="1630681"/>
          <a:ext cx="14630399" cy="8662259"/>
        </p:xfrm>
        <a:graphic>
          <a:graphicData uri="http://schemas.openxmlformats.org/drawingml/2006/table">
            <a:tbl>
              <a:tblPr firstRow="1" firstCol="1" bandRow="1"/>
              <a:tblGrid>
                <a:gridCol w="2403117">
                  <a:extLst>
                    <a:ext uri="{9D8B030D-6E8A-4147-A177-3AD203B41FA5}">
                      <a16:colId xmlns:a16="http://schemas.microsoft.com/office/drawing/2014/main" val="3840910938"/>
                    </a:ext>
                  </a:extLst>
                </a:gridCol>
                <a:gridCol w="1242158">
                  <a:extLst>
                    <a:ext uri="{9D8B030D-6E8A-4147-A177-3AD203B41FA5}">
                      <a16:colId xmlns:a16="http://schemas.microsoft.com/office/drawing/2014/main" val="4188174719"/>
                    </a:ext>
                  </a:extLst>
                </a:gridCol>
                <a:gridCol w="1242158">
                  <a:extLst>
                    <a:ext uri="{9D8B030D-6E8A-4147-A177-3AD203B41FA5}">
                      <a16:colId xmlns:a16="http://schemas.microsoft.com/office/drawing/2014/main" val="3818759916"/>
                    </a:ext>
                  </a:extLst>
                </a:gridCol>
                <a:gridCol w="1241192">
                  <a:extLst>
                    <a:ext uri="{9D8B030D-6E8A-4147-A177-3AD203B41FA5}">
                      <a16:colId xmlns:a16="http://schemas.microsoft.com/office/drawing/2014/main" val="3032202785"/>
                    </a:ext>
                  </a:extLst>
                </a:gridCol>
                <a:gridCol w="956994">
                  <a:extLst>
                    <a:ext uri="{9D8B030D-6E8A-4147-A177-3AD203B41FA5}">
                      <a16:colId xmlns:a16="http://schemas.microsoft.com/office/drawing/2014/main" val="2103793470"/>
                    </a:ext>
                  </a:extLst>
                </a:gridCol>
                <a:gridCol w="1257624">
                  <a:extLst>
                    <a:ext uri="{9D8B030D-6E8A-4147-A177-3AD203B41FA5}">
                      <a16:colId xmlns:a16="http://schemas.microsoft.com/office/drawing/2014/main" val="1006784121"/>
                    </a:ext>
                  </a:extLst>
                </a:gridCol>
                <a:gridCol w="2653482">
                  <a:extLst>
                    <a:ext uri="{9D8B030D-6E8A-4147-A177-3AD203B41FA5}">
                      <a16:colId xmlns:a16="http://schemas.microsoft.com/office/drawing/2014/main" val="3514797910"/>
                    </a:ext>
                  </a:extLst>
                </a:gridCol>
                <a:gridCol w="2503650">
                  <a:extLst>
                    <a:ext uri="{9D8B030D-6E8A-4147-A177-3AD203B41FA5}">
                      <a16:colId xmlns:a16="http://schemas.microsoft.com/office/drawing/2014/main" val="2445088698"/>
                    </a:ext>
                  </a:extLst>
                </a:gridCol>
                <a:gridCol w="1130024">
                  <a:extLst>
                    <a:ext uri="{9D8B030D-6E8A-4147-A177-3AD203B41FA5}">
                      <a16:colId xmlns:a16="http://schemas.microsoft.com/office/drawing/2014/main" val="3694663847"/>
                    </a:ext>
                  </a:extLst>
                </a:gridCol>
              </a:tblGrid>
              <a:tr h="733691">
                <a:tc gridSpan="9">
                  <a:txBody>
                    <a:bodyPr/>
                    <a:lstStyle/>
                    <a:p>
                      <a:pPr marL="0" marR="0">
                        <a:spcBef>
                          <a:spcPts val="0"/>
                        </a:spcBef>
                        <a:spcAft>
                          <a:spcPts val="0"/>
                        </a:spcAft>
                      </a:pPr>
                      <a:r>
                        <a:rPr lang="en-US" sz="1300" b="1">
                          <a:solidFill>
                            <a:srgbClr val="FFFFFF"/>
                          </a:solidFill>
                          <a:effectLst/>
                          <a:latin typeface="Helvetica LT Std"/>
                          <a:ea typeface="Calibri" panose="020F0502020204030204" pitchFamily="34" charset="0"/>
                          <a:cs typeface="Times New Roman" panose="02020603050405020304" pitchFamily="18" charset="0"/>
                        </a:rPr>
                        <a:t>Continuous Improvement Plan Goal #3: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100" b="1">
                          <a:solidFill>
                            <a:srgbClr val="FFFFFF"/>
                          </a:solidFill>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1756333"/>
                  </a:ext>
                </a:extLst>
              </a:tr>
              <a:tr h="698432">
                <a:tc>
                  <a:txBody>
                    <a:bodyPr/>
                    <a:lstStyle/>
                    <a:p>
                      <a:pPr marL="0" marR="0" algn="ctr">
                        <a:spcBef>
                          <a:spcPts val="0"/>
                        </a:spcBef>
                        <a:spcAft>
                          <a:spcPts val="0"/>
                        </a:spcAft>
                      </a:pPr>
                      <a:r>
                        <a:rPr lang="en-US" sz="1100" b="1">
                          <a:solidFill>
                            <a:srgbClr val="FFFFFF"/>
                          </a:solidFill>
                          <a:effectLst/>
                          <a:latin typeface="Helvetica LT Std"/>
                          <a:ea typeface="Times New Roman" panose="02020603050405020304" pitchFamily="18" charset="0"/>
                          <a:cs typeface="Calibri" panose="020F0502020204030204" pitchFamily="34" charset="0"/>
                        </a:rPr>
                        <a:t>School Action Steps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ctr">
                        <a:spcBef>
                          <a:spcPts val="0"/>
                        </a:spcBef>
                        <a:spcAft>
                          <a:spcPts val="0"/>
                        </a:spcAft>
                      </a:pPr>
                      <a:r>
                        <a:rPr lang="en-US" sz="1100" b="1">
                          <a:solidFill>
                            <a:srgbClr val="FFFFFF"/>
                          </a:solidFill>
                          <a:effectLst/>
                          <a:latin typeface="Helvetica LT Std"/>
                          <a:ea typeface="Times New Roman" panose="02020603050405020304" pitchFamily="18" charset="0"/>
                          <a:cs typeface="Calibri" panose="020F0502020204030204" pitchFamily="34" charset="0"/>
                        </a:rPr>
                        <a:t>GSCI Systems and Structures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ctr">
                        <a:spcBef>
                          <a:spcPts val="0"/>
                        </a:spcBef>
                        <a:spcAft>
                          <a:spcPts val="0"/>
                        </a:spcAft>
                      </a:pPr>
                      <a:r>
                        <a:rPr lang="en-US" sz="1100" b="1">
                          <a:solidFill>
                            <a:srgbClr val="FFFFFF"/>
                          </a:solidFill>
                          <a:effectLst/>
                          <a:latin typeface="Helvetica LT Std"/>
                          <a:ea typeface="Times New Roman" panose="02020603050405020304" pitchFamily="18" charset="0"/>
                          <a:cs typeface="Calibri" panose="020F0502020204030204" pitchFamily="34" charset="0"/>
                        </a:rPr>
                        <a:t>Resources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ctr">
                        <a:spcBef>
                          <a:spcPts val="0"/>
                        </a:spcBef>
                        <a:spcAft>
                          <a:spcPts val="0"/>
                        </a:spcAft>
                      </a:pPr>
                      <a:r>
                        <a:rPr lang="en-US" sz="1100" b="1">
                          <a:solidFill>
                            <a:srgbClr val="FFFFFF"/>
                          </a:solidFill>
                          <a:effectLst/>
                          <a:latin typeface="Helvetica LT Std"/>
                          <a:ea typeface="Calibri" panose="020F0502020204030204" pitchFamily="34" charset="0"/>
                          <a:cs typeface="Calibri" panose="020F0502020204030204" pitchFamily="34" charset="0"/>
                        </a:rPr>
                        <a:t>District Support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100">
                          <a:solidFill>
                            <a:srgbClr val="FFFFFF"/>
                          </a:solidFill>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ctr">
                        <a:spcBef>
                          <a:spcPts val="0"/>
                        </a:spcBef>
                        <a:spcAft>
                          <a:spcPts val="0"/>
                        </a:spcAft>
                      </a:pPr>
                      <a:r>
                        <a:rPr lang="en-US" sz="1100" b="1">
                          <a:solidFill>
                            <a:srgbClr val="FFFFFF"/>
                          </a:solidFill>
                          <a:effectLst/>
                          <a:latin typeface="Helvetica LT Std"/>
                          <a:ea typeface="Times New Roman" panose="02020603050405020304" pitchFamily="18" charset="0"/>
                          <a:cs typeface="Calibri" panose="020F0502020204030204" pitchFamily="34" charset="0"/>
                        </a:rPr>
                        <a:t>Timeline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ctr">
                        <a:spcBef>
                          <a:spcPts val="0"/>
                        </a:spcBef>
                        <a:spcAft>
                          <a:spcPts val="0"/>
                        </a:spcAft>
                      </a:pPr>
                      <a:r>
                        <a:rPr lang="en-US" sz="1100" b="1">
                          <a:solidFill>
                            <a:srgbClr val="FFFFFF"/>
                          </a:solidFill>
                          <a:effectLst/>
                          <a:latin typeface="Helvetica LT Std"/>
                          <a:ea typeface="Calibri" panose="020F0502020204030204" pitchFamily="34" charset="0"/>
                          <a:cs typeface="Calibri" panose="020F0502020204030204" pitchFamily="34" charset="0"/>
                        </a:rPr>
                        <a:t>Position(s) Responsible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ctr">
                        <a:spcBef>
                          <a:spcPts val="0"/>
                        </a:spcBef>
                        <a:spcAft>
                          <a:spcPts val="0"/>
                        </a:spcAft>
                      </a:pPr>
                      <a:r>
                        <a:rPr lang="en-US" sz="1100" b="1">
                          <a:solidFill>
                            <a:srgbClr val="FFFFFF"/>
                          </a:solidFill>
                          <a:effectLst/>
                          <a:latin typeface="Helvetica LT Std"/>
                          <a:ea typeface="Calibri" panose="020F0502020204030204" pitchFamily="34" charset="0"/>
                          <a:cs typeface="Calibri" panose="020F0502020204030204" pitchFamily="34" charset="0"/>
                        </a:rPr>
                        <a:t>Implementation Measurable Goal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ctr">
                        <a:spcBef>
                          <a:spcPts val="0"/>
                        </a:spcBef>
                        <a:spcAft>
                          <a:spcPts val="0"/>
                        </a:spcAft>
                      </a:pPr>
                      <a:r>
                        <a:rPr lang="en-US" sz="1100" b="1">
                          <a:solidFill>
                            <a:srgbClr val="FFFFFF"/>
                          </a:solidFill>
                          <a:effectLst/>
                          <a:latin typeface="Helvetica LT Std"/>
                          <a:ea typeface="Calibri" panose="020F0502020204030204" pitchFamily="34" charset="0"/>
                          <a:cs typeface="Calibri" panose="020F0502020204030204" pitchFamily="34" charset="0"/>
                        </a:rPr>
                        <a:t>Student Progress Measurable Goal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ctr">
                        <a:spcBef>
                          <a:spcPts val="0"/>
                        </a:spcBef>
                        <a:spcAft>
                          <a:spcPts val="0"/>
                        </a:spcAft>
                      </a:pPr>
                      <a:r>
                        <a:rPr lang="en-US" sz="1100" b="1">
                          <a:solidFill>
                            <a:srgbClr val="FFFFFF"/>
                          </a:solidFill>
                          <a:effectLst/>
                          <a:latin typeface="Helvetica LT Std"/>
                          <a:ea typeface="Calibri" panose="020F0502020204030204" pitchFamily="34" charset="0"/>
                          <a:cs typeface="Calibri" panose="020F0502020204030204" pitchFamily="34" charset="0"/>
                        </a:rPr>
                        <a:t>Completion of Action Step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extLst>
                  <a:ext uri="{0D108BD9-81ED-4DB2-BD59-A6C34878D82A}">
                    <a16:rowId xmlns:a16="http://schemas.microsoft.com/office/drawing/2014/main" val="2941298360"/>
                  </a:ext>
                </a:extLst>
              </a:tr>
              <a:tr h="1365504">
                <a:tc>
                  <a:txBody>
                    <a:bodyPr/>
                    <a:lstStyle/>
                    <a:p>
                      <a:pPr marL="0" marR="0">
                        <a:spcBef>
                          <a:spcPts val="0"/>
                        </a:spcBef>
                        <a:spcAft>
                          <a:spcPts val="0"/>
                        </a:spcAft>
                      </a:pPr>
                      <a:r>
                        <a:rPr lang="en-US" sz="1100">
                          <a:solidFill>
                            <a:srgbClr val="000000"/>
                          </a:solidFill>
                          <a:effectLst/>
                          <a:latin typeface="Helvetica LT Std"/>
                          <a:ea typeface="Times New Roman" panose="02020603050405020304" pitchFamily="18" charset="0"/>
                          <a:cs typeface="Calibri" panose="020F0502020204030204" pitchFamily="34" charset="0"/>
                        </a:rPr>
                        <a:t>What action steps will the school team implement to meet this goal?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solidFill>
                            <a:srgbClr val="000000"/>
                          </a:solidFill>
                          <a:effectLst/>
                          <a:latin typeface="Helvetica LT Std"/>
                          <a:ea typeface="Times New Roman" panose="02020603050405020304" pitchFamily="18" charset="0"/>
                          <a:cs typeface="Calibri" panose="020F0502020204030204" pitchFamily="34" charset="0"/>
                        </a:rPr>
                        <a:t>What systems and structures is this action step a part of?</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solidFill>
                            <a:srgbClr val="000000"/>
                          </a:solidFill>
                          <a:effectLst/>
                          <a:latin typeface="Helvetica LT Std"/>
                          <a:ea typeface="Times New Roman" panose="02020603050405020304" pitchFamily="18" charset="0"/>
                          <a:cs typeface="Calibri" panose="020F0502020204030204" pitchFamily="34" charset="0"/>
                        </a:rPr>
                        <a:t>What resources are needed to implement the action step?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Helvetica LT Std"/>
                          <a:ea typeface="Calibri" panose="020F0502020204030204" pitchFamily="34" charset="0"/>
                          <a:cs typeface="Calibri" panose="020F0502020204030204" pitchFamily="34" charset="0"/>
                        </a:rPr>
                        <a:t>What support, if any, will the district  provide to implement this action step?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solidFill>
                            <a:srgbClr val="000000"/>
                          </a:solidFill>
                          <a:effectLst/>
                          <a:latin typeface="Helvetica LT Std"/>
                          <a:ea typeface="Times New Roman" panose="02020603050405020304" pitchFamily="18" charset="0"/>
                          <a:cs typeface="Calibri" panose="020F0502020204030204" pitchFamily="34" charset="0"/>
                        </a:rPr>
                        <a:t>What is the intended date of completion of this action step?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Helvetica LT Std"/>
                          <a:ea typeface="Calibri" panose="020F0502020204030204" pitchFamily="34" charset="0"/>
                          <a:cs typeface="Calibri" panose="020F0502020204030204" pitchFamily="34" charset="0"/>
                        </a:rPr>
                        <a:t>Who is responsible for monitoring the implementation of this action step?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Helvetica LT Std"/>
                          <a:ea typeface="Calibri" panose="020F0502020204030204" pitchFamily="34" charset="0"/>
                          <a:cs typeface="Calibri" panose="020F0502020204030204" pitchFamily="34" charset="0"/>
                        </a:rPr>
                        <a:t>What data will be used to evaluate the progress of implementation of this action step, and how will it be quantified? What measurable goal will be established to show implementation?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Helvetica LT Std"/>
                          <a:ea typeface="Calibri" panose="020F0502020204030204" pitchFamily="34" charset="0"/>
                          <a:cs typeface="Calibri" panose="020F0502020204030204" pitchFamily="34" charset="0"/>
                        </a:rPr>
                        <a:t>What data will be used to evaluate the impact of this action step on student performance, and how will it be quantified? What measurable goal will be established to show impact?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Helvetica LT Std"/>
                          <a:ea typeface="Calibri" panose="020F0502020204030204" pitchFamily="34" charset="0"/>
                          <a:cs typeface="Calibri" panose="020F0502020204030204" pitchFamily="34" charset="0"/>
                        </a:rPr>
                        <a:t>Was this action step completed? Attach final CIT agenda that documents completion.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435373"/>
                  </a:ext>
                </a:extLst>
              </a:tr>
              <a:tr h="1090630">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7783949"/>
                  </a:ext>
                </a:extLst>
              </a:tr>
              <a:tr h="1090630">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4443235"/>
                  </a:ext>
                </a:extLst>
              </a:tr>
              <a:tr h="1090630">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9696853"/>
                  </a:ext>
                </a:extLst>
              </a:tr>
              <a:tr h="1090630">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7225179"/>
                  </a:ext>
                </a:extLst>
              </a:tr>
              <a:tr h="1502112">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a:effectLst/>
                          <a:latin typeface="Helvetica LT Std"/>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90045" marR="90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9044471"/>
                  </a:ext>
                </a:extLst>
              </a:tr>
            </a:tbl>
          </a:graphicData>
        </a:graphic>
      </p:graphicFrame>
    </p:spTree>
    <p:extLst>
      <p:ext uri="{BB962C8B-B14F-4D97-AF65-F5344CB8AC3E}">
        <p14:creationId xmlns:p14="http://schemas.microsoft.com/office/powerpoint/2010/main" val="18489285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10"/>
          <p:cNvSpPr/>
          <p:nvPr/>
        </p:nvSpPr>
        <p:spPr>
          <a:xfrm>
            <a:off x="0" y="17473"/>
            <a:ext cx="14630400" cy="573930"/>
          </a:xfrm>
          <a:prstGeom prst="rect">
            <a:avLst/>
          </a:prstGeom>
          <a:solidFill>
            <a:srgbClr val="F2F2F2"/>
          </a:solidFill>
          <a:ln>
            <a:noFill/>
          </a:ln>
        </p:spPr>
        <p:txBody>
          <a:bodyPr spcFirstLastPara="1" wrap="square" lIns="96005" tIns="47985" rIns="96005" bIns="47985" anchor="ctr" anchorCtr="0">
            <a:noAutofit/>
          </a:bodyPr>
          <a:lstStyle/>
          <a:p>
            <a:pPr algn="ctr">
              <a:buSzPts val="1350"/>
            </a:pPr>
            <a:endParaRPr sz="1890">
              <a:solidFill>
                <a:schemeClr val="lt1"/>
              </a:solidFill>
            </a:endParaRPr>
          </a:p>
        </p:txBody>
      </p:sp>
      <p:sp>
        <p:nvSpPr>
          <p:cNvPr id="269" name="Google Shape;269;p10"/>
          <p:cNvSpPr/>
          <p:nvPr/>
        </p:nvSpPr>
        <p:spPr>
          <a:xfrm>
            <a:off x="13168320" y="110842"/>
            <a:ext cx="8735" cy="387192"/>
          </a:xfrm>
          <a:custGeom>
            <a:avLst/>
            <a:gdLst/>
            <a:ahLst/>
            <a:cxnLst/>
            <a:rect l="l" t="t" r="r" b="b"/>
            <a:pathLst>
              <a:path w="368" h="16313" extrusionOk="0">
                <a:moveTo>
                  <a:pt x="1" y="1"/>
                </a:moveTo>
                <a:lnTo>
                  <a:pt x="1" y="16313"/>
                </a:lnTo>
                <a:lnTo>
                  <a:pt x="367" y="16313"/>
                </a:lnTo>
                <a:lnTo>
                  <a:pt x="367" y="1"/>
                </a:ln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95970" tIns="95970" rIns="95970" bIns="95970" anchor="ctr" anchorCtr="0">
            <a:noAutofit/>
          </a:bodyPr>
          <a:lstStyle/>
          <a:p>
            <a:pPr>
              <a:buSzPts val="1200"/>
            </a:pPr>
            <a:endParaRPr sz="1680">
              <a:solidFill>
                <a:schemeClr val="dk1"/>
              </a:solidFill>
            </a:endParaRPr>
          </a:p>
        </p:txBody>
      </p:sp>
      <p:sp>
        <p:nvSpPr>
          <p:cNvPr id="270" name="Google Shape;270;p10"/>
          <p:cNvSpPr/>
          <p:nvPr/>
        </p:nvSpPr>
        <p:spPr>
          <a:xfrm>
            <a:off x="13159902" y="0"/>
            <a:ext cx="1453034" cy="573930"/>
          </a:xfrm>
          <a:prstGeom prst="roundRect">
            <a:avLst>
              <a:gd name="adj" fmla="val 0"/>
            </a:avLst>
          </a:prstGeom>
          <a:noFill/>
          <a:ln>
            <a:noFill/>
          </a:ln>
        </p:spPr>
        <p:txBody>
          <a:bodyPr spcFirstLastPara="1" wrap="square" lIns="95970" tIns="95970" rIns="95970" bIns="95970" anchor="ctr" anchorCtr="0">
            <a:noAutofit/>
          </a:bodyPr>
          <a:lstStyle/>
          <a:p>
            <a:pPr algn="r">
              <a:buSzPts val="1200"/>
            </a:pPr>
            <a:r>
              <a:rPr lang="en-US" sz="1680" b="1">
                <a:solidFill>
                  <a:schemeClr val="dk1"/>
                </a:solidFill>
              </a:rPr>
              <a:t>Appendix</a:t>
            </a:r>
            <a:endParaRPr sz="1680" b="1"/>
          </a:p>
        </p:txBody>
      </p:sp>
      <p:sp>
        <p:nvSpPr>
          <p:cNvPr id="271" name="Google Shape;271;p10"/>
          <p:cNvSpPr/>
          <p:nvPr/>
        </p:nvSpPr>
        <p:spPr>
          <a:xfrm>
            <a:off x="164123" y="-47616"/>
            <a:ext cx="4772124" cy="573930"/>
          </a:xfrm>
          <a:prstGeom prst="roundRect">
            <a:avLst>
              <a:gd name="adj" fmla="val 0"/>
            </a:avLst>
          </a:prstGeom>
          <a:noFill/>
          <a:ln>
            <a:noFill/>
          </a:ln>
        </p:spPr>
        <p:txBody>
          <a:bodyPr spcFirstLastPara="1" wrap="square" lIns="95970" tIns="95970" rIns="95970" bIns="95970" anchor="ctr" anchorCtr="0">
            <a:noAutofit/>
          </a:bodyPr>
          <a:lstStyle/>
          <a:p>
            <a:pPr>
              <a:buSzPts val="1600"/>
            </a:pPr>
            <a:r>
              <a:rPr lang="en-US" sz="2240" b="1">
                <a:solidFill>
                  <a:schemeClr val="dk1"/>
                </a:solidFill>
              </a:rPr>
              <a:t>School Name</a:t>
            </a:r>
            <a:endParaRPr sz="2240" b="1"/>
          </a:p>
        </p:txBody>
      </p:sp>
      <p:sp>
        <p:nvSpPr>
          <p:cNvPr id="272" name="Google Shape;272;p10"/>
          <p:cNvSpPr txBox="1"/>
          <p:nvPr/>
        </p:nvSpPr>
        <p:spPr>
          <a:xfrm>
            <a:off x="0" y="684048"/>
            <a:ext cx="14612936" cy="4739717"/>
          </a:xfrm>
          <a:prstGeom prst="rect">
            <a:avLst/>
          </a:prstGeom>
          <a:solidFill>
            <a:srgbClr val="F6B26B"/>
          </a:solidFill>
          <a:ln>
            <a:noFill/>
          </a:ln>
        </p:spPr>
        <p:txBody>
          <a:bodyPr spcFirstLastPara="1" wrap="square" lIns="127995" tIns="127995" rIns="127995" bIns="127995" anchor="t" anchorCtr="0">
            <a:spAutoFit/>
          </a:bodyPr>
          <a:lstStyle/>
          <a:p>
            <a:pPr>
              <a:buSzPts val="1800"/>
            </a:pPr>
            <a:r>
              <a:rPr lang="en-US" sz="2660" b="1"/>
              <a:t>Quarterly Continuous Improvement Check-in: The next section is required for Tier 1 and 2 school. This will be completed at your first CIP support check-in</a:t>
            </a:r>
            <a:endParaRPr sz="2660" b="1"/>
          </a:p>
          <a:p>
            <a:pPr>
              <a:buSzPts val="1800"/>
            </a:pPr>
            <a:endParaRPr sz="2520" b="1"/>
          </a:p>
          <a:p>
            <a:pPr>
              <a:buSzPts val="1800"/>
            </a:pPr>
            <a:r>
              <a:rPr lang="en-US" sz="2660"/>
              <a:t>Things to consider: </a:t>
            </a:r>
            <a:endParaRPr sz="2660"/>
          </a:p>
          <a:p>
            <a:pPr marL="640098" indent="-497854">
              <a:buSzPts val="2000"/>
              <a:buFont typeface="Arial"/>
              <a:buChar char="●"/>
            </a:pPr>
            <a:r>
              <a:rPr lang="en-US" sz="2660"/>
              <a:t>Based on my year long CIP plan, what are the actions that the school has already completed?</a:t>
            </a:r>
          </a:p>
          <a:p>
            <a:pPr marL="640098" indent="-497854">
              <a:buSzPts val="2000"/>
              <a:buFont typeface="Arial"/>
              <a:buChar char="●"/>
            </a:pPr>
            <a:r>
              <a:rPr lang="en-US" sz="2660"/>
              <a:t>What data supports the completion of this action step and success criteria (both implementation and student achievement)? What artifacts have you collected to </a:t>
            </a:r>
            <a:endParaRPr sz="2660"/>
          </a:p>
          <a:p>
            <a:pPr marL="640098" indent="-497854">
              <a:buSzPts val="2000"/>
              <a:buFont typeface="Arial"/>
              <a:buChar char="●"/>
            </a:pPr>
            <a:r>
              <a:rPr lang="en-US" sz="2660"/>
              <a:t>What resources (human/non-human) are needed to implement action steps?</a:t>
            </a:r>
            <a:endParaRPr sz="2660"/>
          </a:p>
          <a:p>
            <a:pPr marL="640098" indent="-497854">
              <a:buSzPts val="2000"/>
              <a:buFont typeface="Arial"/>
              <a:buChar char="●"/>
            </a:pPr>
            <a:r>
              <a:rPr lang="en-US" sz="2660"/>
              <a:t>What district support will  you need to implement action steps?</a:t>
            </a:r>
            <a:endParaRPr sz="2660"/>
          </a:p>
          <a:p>
            <a:pPr marL="640098" indent="-497854">
              <a:buSzPts val="2000"/>
              <a:buFont typeface="Arial"/>
              <a:buChar char="●"/>
            </a:pPr>
            <a:r>
              <a:rPr lang="en-US" sz="2660"/>
              <a:t>What is the proposed date of completion of action steps? </a:t>
            </a:r>
          </a:p>
        </p:txBody>
      </p:sp>
    </p:spTree>
    <p:extLst>
      <p:ext uri="{BB962C8B-B14F-4D97-AF65-F5344CB8AC3E}">
        <p14:creationId xmlns:p14="http://schemas.microsoft.com/office/powerpoint/2010/main" val="1131682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84;ge4564d00d1_1_0">
            <a:extLst>
              <a:ext uri="{FF2B5EF4-FFF2-40B4-BE49-F238E27FC236}">
                <a16:creationId xmlns:a16="http://schemas.microsoft.com/office/drawing/2014/main" id="{9F5EC885-5815-4324-B153-FC4C0CA604E7}"/>
              </a:ext>
            </a:extLst>
          </p:cNvPr>
          <p:cNvSpPr txBox="1"/>
          <p:nvPr/>
        </p:nvSpPr>
        <p:spPr>
          <a:xfrm>
            <a:off x="1" y="316041"/>
            <a:ext cx="14630398" cy="492443"/>
          </a:xfrm>
          <a:prstGeom prst="rect">
            <a:avLst/>
          </a:prstGeom>
          <a:solidFill>
            <a:schemeClr val="accent1">
              <a:lumMod val="75000"/>
            </a:schemeClr>
          </a:solidFill>
          <a:ln>
            <a:noFill/>
          </a:ln>
        </p:spPr>
        <p:txBody>
          <a:bodyPr spcFirstLastPara="1" wrap="square" lIns="121920" tIns="60960" rIns="121920" bIns="60960" anchor="t" anchorCtr="0">
            <a:spAutoFit/>
          </a:bodyPr>
          <a:lstStyle/>
          <a:p>
            <a:pPr algn="ctr" defTabSz="1463040">
              <a:buSzPts val="1500"/>
              <a:defRPr/>
            </a:pPr>
            <a:r>
              <a:rPr lang="en-US" sz="2400" b="1">
                <a:solidFill>
                  <a:srgbClr val="FFFFFF"/>
                </a:solidFill>
              </a:rPr>
              <a:t>Quarterly Continuous Improvement Check-In</a:t>
            </a:r>
            <a:endParaRPr sz="2400" b="1">
              <a:solidFill>
                <a:srgbClr val="FFFFFF"/>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605975105"/>
              </p:ext>
            </p:extLst>
          </p:nvPr>
        </p:nvGraphicFramePr>
        <p:xfrm>
          <a:off x="1" y="774757"/>
          <a:ext cx="14630400" cy="411080"/>
        </p:xfrm>
        <a:graphic>
          <a:graphicData uri="http://schemas.openxmlformats.org/drawingml/2006/table">
            <a:tbl>
              <a:tblPr firstRow="1" firstCol="1" bandRow="1">
                <a:tableStyleId>{083324F5-806F-454A-997F-0E1F557FE027}</a:tableStyleId>
              </a:tblPr>
              <a:tblGrid>
                <a:gridCol w="7315200">
                  <a:extLst>
                    <a:ext uri="{9D8B030D-6E8A-4147-A177-3AD203B41FA5}">
                      <a16:colId xmlns:a16="http://schemas.microsoft.com/office/drawing/2014/main" val="1739510672"/>
                    </a:ext>
                  </a:extLst>
                </a:gridCol>
                <a:gridCol w="7315200">
                  <a:extLst>
                    <a:ext uri="{9D8B030D-6E8A-4147-A177-3AD203B41FA5}">
                      <a16:colId xmlns:a16="http://schemas.microsoft.com/office/drawing/2014/main" val="1145644215"/>
                    </a:ext>
                  </a:extLst>
                </a:gridCol>
              </a:tblGrid>
              <a:tr h="411080">
                <a:tc>
                  <a:txBody>
                    <a:bodyPr/>
                    <a:lstStyle/>
                    <a:p>
                      <a:pPr marL="0" marR="0">
                        <a:spcBef>
                          <a:spcPts val="0"/>
                        </a:spcBef>
                        <a:spcAft>
                          <a:spcPts val="0"/>
                        </a:spcAft>
                      </a:pPr>
                      <a:r>
                        <a:rPr lang="en-US" sz="1300" b="0">
                          <a:effectLst/>
                        </a:rPr>
                        <a:t>School Name: </a:t>
                      </a:r>
                      <a:r>
                        <a:rPr lang="en-US" sz="1600" b="0">
                          <a:effectLst/>
                          <a:latin typeface="Calibri"/>
                          <a:cs typeface="Times New Roman"/>
                        </a:rPr>
                        <a:t>Toomer Elementary School </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90134" marR="90134" marT="0" marB="0"/>
                </a:tc>
                <a:tc>
                  <a:txBody>
                    <a:bodyPr/>
                    <a:lstStyle/>
                    <a:p>
                      <a:pPr marL="0" marR="0">
                        <a:spcBef>
                          <a:spcPts val="0"/>
                        </a:spcBef>
                        <a:spcAft>
                          <a:spcPts val="0"/>
                        </a:spcAft>
                      </a:pPr>
                      <a:r>
                        <a:rPr lang="en-US" sz="1300" b="1">
                          <a:effectLst/>
                          <a:latin typeface="Calibri"/>
                          <a:ea typeface="Calibri" panose="020F0502020204030204" pitchFamily="34" charset="0"/>
                          <a:cs typeface="Calibri"/>
                        </a:rPr>
                        <a:t>Associate</a:t>
                      </a:r>
                      <a:r>
                        <a:rPr lang="en-US" sz="1300" b="1" baseline="0">
                          <a:effectLst/>
                          <a:latin typeface="Calibri"/>
                          <a:ea typeface="Calibri" panose="020F0502020204030204" pitchFamily="34" charset="0"/>
                          <a:cs typeface="Calibri"/>
                        </a:rPr>
                        <a:t> Superintendent:</a:t>
                      </a:r>
                      <a:endParaRPr lang="en-US" sz="1600" b="1">
                        <a:effectLst/>
                        <a:latin typeface="Calibri"/>
                        <a:ea typeface="Calibri" panose="020F0502020204030204" pitchFamily="34" charset="0"/>
                        <a:cs typeface="Times New Roman" panose="02020603050405020304" pitchFamily="18" charset="0"/>
                      </a:endParaRPr>
                    </a:p>
                  </a:txBody>
                  <a:tcPr marL="90134" marR="90134" marT="0" marB="0"/>
                </a:tc>
                <a:extLst>
                  <a:ext uri="{0D108BD9-81ED-4DB2-BD59-A6C34878D82A}">
                    <a16:rowId xmlns:a16="http://schemas.microsoft.com/office/drawing/2014/main" val="3622773395"/>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385894786"/>
              </p:ext>
            </p:extLst>
          </p:nvPr>
        </p:nvGraphicFramePr>
        <p:xfrm>
          <a:off x="-1" y="1185837"/>
          <a:ext cx="14630399" cy="8859517"/>
        </p:xfrm>
        <a:graphic>
          <a:graphicData uri="http://schemas.openxmlformats.org/drawingml/2006/table">
            <a:tbl>
              <a:tblPr firstRow="1" firstCol="1" bandRow="1"/>
              <a:tblGrid>
                <a:gridCol w="7315199">
                  <a:extLst>
                    <a:ext uri="{9D8B030D-6E8A-4147-A177-3AD203B41FA5}">
                      <a16:colId xmlns:a16="http://schemas.microsoft.com/office/drawing/2014/main" val="3840910938"/>
                    </a:ext>
                  </a:extLst>
                </a:gridCol>
                <a:gridCol w="3657600">
                  <a:extLst>
                    <a:ext uri="{9D8B030D-6E8A-4147-A177-3AD203B41FA5}">
                      <a16:colId xmlns:a16="http://schemas.microsoft.com/office/drawing/2014/main" val="2770399664"/>
                    </a:ext>
                  </a:extLst>
                </a:gridCol>
                <a:gridCol w="3657600">
                  <a:extLst>
                    <a:ext uri="{9D8B030D-6E8A-4147-A177-3AD203B41FA5}">
                      <a16:colId xmlns:a16="http://schemas.microsoft.com/office/drawing/2014/main" val="562236726"/>
                    </a:ext>
                  </a:extLst>
                </a:gridCol>
              </a:tblGrid>
              <a:tr h="697399">
                <a:tc gridSpan="3">
                  <a:txBody>
                    <a:bodyPr/>
                    <a:lstStyle/>
                    <a:p>
                      <a:pPr marL="0" marR="0">
                        <a:spcBef>
                          <a:spcPts val="0"/>
                        </a:spcBef>
                        <a:spcAft>
                          <a:spcPts val="0"/>
                        </a:spcAft>
                      </a:pPr>
                      <a:r>
                        <a:rPr lang="en-US" sz="1300" b="1">
                          <a:solidFill>
                            <a:srgbClr val="FFFFFF"/>
                          </a:solidFill>
                          <a:effectLst/>
                          <a:latin typeface="Helvetica LT Std"/>
                          <a:ea typeface="Calibri" panose="020F0502020204030204" pitchFamily="34" charset="0"/>
                          <a:cs typeface="Times New Roman"/>
                        </a:rPr>
                        <a:t>Continuous Improvement Plan Goal #1:</a:t>
                      </a:r>
                      <a:r>
                        <a:rPr lang="en-US" sz="1100" b="1">
                          <a:solidFill>
                            <a:srgbClr val="FFFFFF"/>
                          </a:solidFill>
                          <a:effectLst/>
                          <a:latin typeface="Helvetica LT Std"/>
                          <a:ea typeface="Calibri" panose="020F0502020204030204" pitchFamily="34" charset="0"/>
                          <a:cs typeface="Calibri"/>
                        </a:rPr>
                        <a:t> </a:t>
                      </a:r>
                      <a:endParaRPr lang="en-US" sz="1600" b="1">
                        <a:effectLst/>
                        <a:latin typeface="Calibri"/>
                        <a:ea typeface="Calibri" panose="020F0502020204030204" pitchFamily="34" charset="0"/>
                        <a:cs typeface="Calibri"/>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1756333"/>
                  </a:ext>
                </a:extLst>
              </a:tr>
              <a:tr h="727335">
                <a:tc>
                  <a:txBody>
                    <a:bodyPr/>
                    <a:lstStyle/>
                    <a:p>
                      <a:pPr marL="0" marR="0" algn="l">
                        <a:spcBef>
                          <a:spcPts val="0"/>
                        </a:spcBef>
                        <a:spcAft>
                          <a:spcPts val="0"/>
                        </a:spcAft>
                      </a:pPr>
                      <a:r>
                        <a:rPr lang="en-US" sz="1600" b="1">
                          <a:effectLst/>
                          <a:latin typeface="Calibri"/>
                          <a:ea typeface="Calibri" panose="020F0502020204030204" pitchFamily="34" charset="0"/>
                          <a:cs typeface="Times New Roman"/>
                        </a:rPr>
                        <a:t>Completed</a:t>
                      </a:r>
                      <a:r>
                        <a:rPr lang="en-US" sz="1600" b="1" baseline="0">
                          <a:effectLst/>
                          <a:latin typeface="Calibri"/>
                          <a:ea typeface="Calibri" panose="020F0502020204030204" pitchFamily="34" charset="0"/>
                          <a:cs typeface="Times New Roman"/>
                        </a:rPr>
                        <a:t> Action Steps</a:t>
                      </a:r>
                      <a:endParaRPr lang="en-US" sz="1600" b="1">
                        <a:effectLst/>
                        <a:latin typeface="Calibri"/>
                        <a:ea typeface="Calibri" panose="020F0502020204030204" pitchFamily="34" charset="0"/>
                        <a:cs typeface="Times New Roman"/>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l">
                        <a:spcBef>
                          <a:spcPts val="0"/>
                        </a:spcBef>
                        <a:spcAft>
                          <a:spcPts val="0"/>
                        </a:spcAft>
                      </a:pPr>
                      <a:r>
                        <a:rPr lang="en-US" sz="1600" b="1">
                          <a:effectLst/>
                          <a:latin typeface="Calibri"/>
                          <a:ea typeface="Calibri" panose="020F0502020204030204" pitchFamily="34" charset="0"/>
                          <a:cs typeface="Times New Roman"/>
                        </a:rPr>
                        <a:t>Evidence</a:t>
                      </a:r>
                      <a:r>
                        <a:rPr lang="en-US" sz="1600" b="1" baseline="0">
                          <a:effectLst/>
                          <a:latin typeface="Calibri"/>
                          <a:ea typeface="Calibri" panose="020F0502020204030204" pitchFamily="34" charset="0"/>
                          <a:cs typeface="Times New Roman"/>
                        </a:rPr>
                        <a:t> of Completed Actions Steps (Implementation or Student/Teacher progress data)</a:t>
                      </a:r>
                      <a:endParaRPr lang="en-US" sz="1600" b="1">
                        <a:effectLst/>
                        <a:latin typeface="Calibri"/>
                        <a:ea typeface="Calibri" panose="020F0502020204030204" pitchFamily="34" charset="0"/>
                        <a:cs typeface="Times New Roman"/>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l">
                        <a:spcBef>
                          <a:spcPts val="0"/>
                        </a:spcBef>
                        <a:spcAft>
                          <a:spcPts val="0"/>
                        </a:spcAft>
                      </a:pPr>
                      <a:r>
                        <a:rPr lang="en-US" sz="1600" b="1">
                          <a:effectLst/>
                          <a:latin typeface="Calibri"/>
                          <a:ea typeface="Calibri" panose="020F0502020204030204" pitchFamily="34" charset="0"/>
                          <a:cs typeface="Times New Roman"/>
                        </a:rPr>
                        <a:t>Artifacts available</a:t>
                      </a: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extLst>
                  <a:ext uri="{0D108BD9-81ED-4DB2-BD59-A6C34878D82A}">
                    <a16:rowId xmlns:a16="http://schemas.microsoft.com/office/drawing/2014/main" val="2941298360"/>
                  </a:ext>
                </a:extLst>
              </a:tr>
              <a:tr h="530757">
                <a:tc>
                  <a:txBody>
                    <a:bodyPr/>
                    <a:lstStyle/>
                    <a:p>
                      <a:pPr marL="0" marR="0">
                        <a:spcBef>
                          <a:spcPts val="0"/>
                        </a:spcBef>
                        <a:spcAft>
                          <a:spcPts val="0"/>
                        </a:spcAft>
                      </a:pPr>
                      <a:r>
                        <a:rPr lang="en-US" sz="1400" b="1">
                          <a:effectLst/>
                          <a:latin typeface="Helvetica LT Std"/>
                          <a:ea typeface="Calibri" panose="020F0502020204030204" pitchFamily="34" charset="0"/>
                          <a:cs typeface="Calibri"/>
                        </a:rPr>
                        <a:t>1. Monitoring plan for teacher use of best practices for ELA Instruction</a:t>
                      </a:r>
                      <a:endParaRPr lang="en-US" sz="1400">
                        <a:effectLst/>
                        <a:latin typeface="Helvetica LT Std"/>
                        <a:ea typeface="Calibri" panose="020F0502020204030204" pitchFamily="34" charset="0"/>
                        <a:cs typeface="Times New Roman"/>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400">
                          <a:latin typeface="Helvetica LT Std"/>
                        </a:rPr>
                        <a:t>PLC data, evidence in Kick up</a:t>
                      </a: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400">
                          <a:latin typeface="Helvetica LT Std"/>
                        </a:rPr>
                        <a:t>Kickup, calendar, sign in sheets, lesson plans</a:t>
                      </a: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7783949"/>
                  </a:ext>
                </a:extLst>
              </a:tr>
              <a:tr h="530757">
                <a:tc>
                  <a:txBody>
                    <a:bodyPr/>
                    <a:lstStyle/>
                    <a:p>
                      <a:pPr marL="0" marR="0">
                        <a:spcBef>
                          <a:spcPts val="0"/>
                        </a:spcBef>
                        <a:spcAft>
                          <a:spcPts val="0"/>
                        </a:spcAft>
                      </a:pPr>
                      <a:r>
                        <a:rPr lang="en-US" sz="1400">
                          <a:effectLst/>
                          <a:latin typeface="Helvetica LT Std"/>
                          <a:ea typeface="Calibri" panose="020F0502020204030204" pitchFamily="34" charset="0"/>
                          <a:cs typeface="Times New Roman"/>
                        </a:rPr>
                        <a:t>2. Implement data review plan with follow action steps</a:t>
                      </a: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400">
                          <a:latin typeface="Helvetica LT Std"/>
                        </a:rPr>
                        <a:t>Data collection, reteaching plans, data binder, observations in kickup</a:t>
                      </a: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400">
                        <a:latin typeface="Helvetica LT Std"/>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0206250"/>
                  </a:ext>
                </a:extLst>
              </a:tr>
              <a:tr h="530757">
                <a:tc>
                  <a:txBody>
                    <a:bodyPr/>
                    <a:lstStyle/>
                    <a:p>
                      <a:pPr marL="0" marR="0">
                        <a:spcBef>
                          <a:spcPts val="0"/>
                        </a:spcBef>
                        <a:spcAft>
                          <a:spcPts val="0"/>
                        </a:spcAft>
                      </a:pPr>
                      <a:r>
                        <a:rPr lang="en-US" sz="1400">
                          <a:effectLst/>
                          <a:latin typeface="Helvetica LT Std"/>
                          <a:ea typeface="Calibri" panose="020F0502020204030204" pitchFamily="34" charset="0"/>
                          <a:cs typeface="Times New Roman"/>
                        </a:rPr>
                        <a:t>3. Review current results for DSE students and create and individualized instructional plan for academic growth. </a:t>
                      </a: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400">
                          <a:latin typeface="Helvetica LT Std"/>
                        </a:rPr>
                        <a:t>Co-teacher data collection, reteaching, data binder</a:t>
                      </a: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400">
                          <a:latin typeface="Helvetica LT Std"/>
                        </a:rPr>
                        <a:t>Reteaching plan</a:t>
                      </a: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7598320"/>
                  </a:ext>
                </a:extLst>
              </a:tr>
              <a:tr h="530757">
                <a:tc gridSpan="3">
                  <a:txBody>
                    <a:bodyPr/>
                    <a:lstStyle/>
                    <a:p>
                      <a:pPr marL="0" marR="0">
                        <a:spcBef>
                          <a:spcPts val="0"/>
                        </a:spcBef>
                        <a:spcAft>
                          <a:spcPts val="0"/>
                        </a:spcAft>
                      </a:pPr>
                      <a:r>
                        <a:rPr lang="en-US" sz="1400">
                          <a:effectLst/>
                          <a:latin typeface="Helvetica LT Std"/>
                          <a:ea typeface="Calibri" panose="020F0502020204030204" pitchFamily="34" charset="0"/>
                          <a:cs typeface="Times New Roman"/>
                        </a:rPr>
                        <a:t>Summary</a:t>
                      </a:r>
                      <a:r>
                        <a:rPr lang="en-US" sz="1400" baseline="0">
                          <a:effectLst/>
                          <a:latin typeface="Helvetica LT Std"/>
                          <a:ea typeface="Calibri" panose="020F0502020204030204" pitchFamily="34" charset="0"/>
                          <a:cs typeface="Times New Roman"/>
                        </a:rPr>
                        <a:t> of next steps and district support needed to continue progress: Individualized support for resource DSE teacher</a:t>
                      </a:r>
                      <a:endParaRPr lang="en-US" sz="1400">
                        <a:effectLst/>
                        <a:latin typeface="Helvetica LT Std"/>
                        <a:ea typeface="Calibri" panose="020F0502020204030204" pitchFamily="34" charset="0"/>
                        <a:cs typeface="Times New Roman"/>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23586656"/>
                  </a:ext>
                </a:extLst>
              </a:tr>
              <a:tr h="530757">
                <a:tc>
                  <a:txBody>
                    <a:bodyPr/>
                    <a:lstStyle/>
                    <a:p>
                      <a:pPr marL="0" marR="0">
                        <a:spcBef>
                          <a:spcPts val="0"/>
                        </a:spcBef>
                        <a:spcAft>
                          <a:spcPts val="0"/>
                        </a:spcAft>
                      </a:pPr>
                      <a:r>
                        <a:rPr lang="en-US" sz="1600" b="1">
                          <a:effectLst/>
                          <a:latin typeface="Calibri"/>
                          <a:ea typeface="Calibri" panose="020F0502020204030204" pitchFamily="34" charset="0"/>
                          <a:cs typeface="Times New Roman"/>
                        </a:rPr>
                        <a:t>Action</a:t>
                      </a:r>
                      <a:r>
                        <a:rPr lang="en-US" sz="1600" b="1" baseline="0">
                          <a:effectLst/>
                          <a:latin typeface="Calibri"/>
                          <a:ea typeface="Calibri" panose="020F0502020204030204" pitchFamily="34" charset="0"/>
                          <a:cs typeface="Times New Roman"/>
                        </a:rPr>
                        <a:t> Steps in Progress </a:t>
                      </a:r>
                      <a:endParaRPr lang="en-US" sz="1600" b="1">
                        <a:effectLst/>
                        <a:latin typeface="Calibri"/>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spcBef>
                          <a:spcPts val="0"/>
                        </a:spcBef>
                        <a:spcAft>
                          <a:spcPts val="0"/>
                        </a:spcAft>
                      </a:pPr>
                      <a:r>
                        <a:rPr lang="en-US" sz="1600" b="1">
                          <a:effectLst/>
                          <a:latin typeface="Calibri"/>
                          <a:ea typeface="Calibri" panose="020F0502020204030204" pitchFamily="34" charset="0"/>
                          <a:cs typeface="Times New Roman"/>
                        </a:rPr>
                        <a:t>Anticipated</a:t>
                      </a:r>
                      <a:r>
                        <a:rPr lang="en-US" sz="1600" b="1" baseline="0">
                          <a:effectLst/>
                          <a:latin typeface="Calibri"/>
                          <a:ea typeface="Calibri" panose="020F0502020204030204" pitchFamily="34" charset="0"/>
                          <a:cs typeface="Times New Roman"/>
                        </a:rPr>
                        <a:t> Date of Completion</a:t>
                      </a:r>
                      <a:endParaRPr lang="en-US" sz="1600" b="1">
                        <a:effectLst/>
                        <a:latin typeface="Calibri"/>
                        <a:ea typeface="Calibri" panose="020F0502020204030204" pitchFamily="34" charset="0"/>
                        <a:cs typeface="Times New Roman"/>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spcBef>
                          <a:spcPts val="0"/>
                        </a:spcBef>
                        <a:spcAft>
                          <a:spcPts val="0"/>
                        </a:spcAft>
                      </a:pPr>
                      <a:r>
                        <a:rPr lang="en-US" sz="1600" b="1">
                          <a:effectLst/>
                          <a:latin typeface="Calibri"/>
                          <a:ea typeface="Calibri" panose="020F0502020204030204" pitchFamily="34" charset="0"/>
                          <a:cs typeface="Times New Roman"/>
                        </a:rPr>
                        <a:t>Necessary Resources to Complete Step</a:t>
                      </a: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3995147251"/>
                  </a:ext>
                </a:extLst>
              </a:tr>
              <a:tr h="530757">
                <a:tc>
                  <a:txBody>
                    <a:bodyPr/>
                    <a:lstStyle/>
                    <a:p>
                      <a:pPr marL="0" marR="0">
                        <a:spcBef>
                          <a:spcPts val="0"/>
                        </a:spcBef>
                        <a:spcAft>
                          <a:spcPts val="0"/>
                        </a:spcAft>
                      </a:pPr>
                      <a:r>
                        <a:rPr lang="en-US" sz="1600">
                          <a:effectLst/>
                          <a:latin typeface="Calibri"/>
                          <a:ea typeface="Calibri" panose="020F0502020204030204" pitchFamily="34" charset="0"/>
                          <a:cs typeface="Times New Roman"/>
                        </a:rPr>
                        <a:t>None remaining</a:t>
                      </a:r>
                      <a:endParaRPr lang="en-US" sz="1600">
                        <a:effectLst/>
                        <a:latin typeface="Calibri"/>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5931290"/>
                  </a:ext>
                </a:extLst>
              </a:tr>
              <a:tr h="530757">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1909210"/>
                  </a:ext>
                </a:extLst>
              </a:tr>
              <a:tr h="530757">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4900498"/>
                  </a:ext>
                </a:extLst>
              </a:tr>
              <a:tr h="530757">
                <a:tc gridSpan="3">
                  <a:txBody>
                    <a:bodyPr/>
                    <a:lstStyle/>
                    <a:p>
                      <a:pPr marL="0" marR="0">
                        <a:spcBef>
                          <a:spcPts val="0"/>
                        </a:spcBef>
                        <a:spcAft>
                          <a:spcPts val="0"/>
                        </a:spcAft>
                      </a:pPr>
                      <a:r>
                        <a:rPr lang="en-US" sz="1600">
                          <a:effectLst/>
                          <a:latin typeface="Calibri"/>
                          <a:ea typeface="Calibri" panose="020F0502020204030204" pitchFamily="34" charset="0"/>
                          <a:cs typeface="Times New Roman"/>
                        </a:rPr>
                        <a:t>Summary of next</a:t>
                      </a:r>
                      <a:r>
                        <a:rPr lang="en-US" sz="1600" baseline="0">
                          <a:effectLst/>
                          <a:latin typeface="Calibri"/>
                          <a:ea typeface="Calibri" panose="020F0502020204030204" pitchFamily="34" charset="0"/>
                          <a:cs typeface="Times New Roman"/>
                        </a:rPr>
                        <a:t> steps and district support needed to complete action steps currently in progress:</a:t>
                      </a:r>
                      <a:endParaRPr lang="en-US" sz="1600">
                        <a:effectLst/>
                        <a:latin typeface="Calibri"/>
                        <a:ea typeface="Calibri" panose="020F0502020204030204" pitchFamily="34" charset="0"/>
                        <a:cs typeface="Times New Roman"/>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07220920"/>
                  </a:ext>
                </a:extLst>
              </a:tr>
              <a:tr h="530757">
                <a:tc>
                  <a:txBody>
                    <a:bodyPr/>
                    <a:lstStyle/>
                    <a:p>
                      <a:pPr marL="0" marR="0">
                        <a:spcBef>
                          <a:spcPts val="0"/>
                        </a:spcBef>
                        <a:spcAft>
                          <a:spcPts val="0"/>
                        </a:spcAft>
                      </a:pPr>
                      <a:r>
                        <a:rPr lang="en-US" sz="1600" b="1">
                          <a:effectLst/>
                          <a:latin typeface="Calibri"/>
                          <a:ea typeface="Calibri" panose="020F0502020204030204" pitchFamily="34" charset="0"/>
                          <a:cs typeface="Times New Roman"/>
                        </a:rPr>
                        <a:t>Pending</a:t>
                      </a:r>
                      <a:r>
                        <a:rPr lang="en-US" sz="1600" b="1" baseline="0">
                          <a:effectLst/>
                          <a:latin typeface="Calibri"/>
                          <a:ea typeface="Calibri" panose="020F0502020204030204" pitchFamily="34" charset="0"/>
                          <a:cs typeface="Times New Roman"/>
                        </a:rPr>
                        <a:t> Action Steps</a:t>
                      </a:r>
                      <a:endParaRPr lang="en-US" sz="1600" b="1">
                        <a:effectLst/>
                        <a:latin typeface="Calibri"/>
                        <a:ea typeface="Calibri" panose="020F0502020204030204" pitchFamily="34" charset="0"/>
                        <a:cs typeface="Times New Roman"/>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marL="0" marR="0">
                        <a:spcBef>
                          <a:spcPts val="0"/>
                        </a:spcBef>
                        <a:spcAft>
                          <a:spcPts val="0"/>
                        </a:spcAft>
                      </a:pPr>
                      <a:r>
                        <a:rPr lang="en-US" sz="1600" b="1">
                          <a:effectLst/>
                          <a:latin typeface="Calibri"/>
                          <a:ea typeface="Calibri" panose="020F0502020204030204" pitchFamily="34" charset="0"/>
                          <a:cs typeface="Times New Roman"/>
                        </a:rPr>
                        <a:t>Anticipated</a:t>
                      </a:r>
                      <a:r>
                        <a:rPr lang="en-US" sz="1600" b="1" baseline="0">
                          <a:effectLst/>
                          <a:latin typeface="Calibri"/>
                          <a:ea typeface="Calibri" panose="020F0502020204030204" pitchFamily="34" charset="0"/>
                          <a:cs typeface="Times New Roman"/>
                        </a:rPr>
                        <a:t> Start Date</a:t>
                      </a:r>
                      <a:endParaRPr lang="en-US" sz="1600" b="1">
                        <a:effectLst/>
                        <a:latin typeface="Calibri"/>
                        <a:ea typeface="Calibri" panose="020F0502020204030204" pitchFamily="34" charset="0"/>
                        <a:cs typeface="Times New Roman"/>
                      </a:endParaRPr>
                    </a:p>
                  </a:txBody>
                  <a:tcPr marL="89059" marR="89059" marT="0" marB="0">
                    <a:lnL w="12700" cap="flat" cmpd="sng" algn="ctr">
                      <a:solidFill>
                        <a:srgbClr val="000000"/>
                      </a:solidFill>
                      <a:prstDash val="solid"/>
                      <a:round/>
                      <a:headEnd type="none" w="med" len="med"/>
                      <a:tailEnd type="none" w="med" len="med"/>
                    </a:lnL>
                    <a:solidFill>
                      <a:schemeClr val="accent1">
                        <a:lumMod val="75000"/>
                      </a:schemeClr>
                    </a:solidFill>
                  </a:tcPr>
                </a:tc>
                <a:tc>
                  <a:txBody>
                    <a:bodyPr/>
                    <a:lstStyle/>
                    <a:p>
                      <a:pPr marL="0" marR="0">
                        <a:spcBef>
                          <a:spcPts val="0"/>
                        </a:spcBef>
                        <a:spcAft>
                          <a:spcPts val="0"/>
                        </a:spcAft>
                      </a:pPr>
                      <a:r>
                        <a:rPr lang="en-US" sz="1600" b="1">
                          <a:effectLst/>
                          <a:latin typeface="Calibri"/>
                          <a:ea typeface="Calibri" panose="020F0502020204030204" pitchFamily="34" charset="0"/>
                          <a:cs typeface="Times New Roman"/>
                        </a:rPr>
                        <a:t>Necessary Resources to Begin/Complete Step</a:t>
                      </a:r>
                    </a:p>
                  </a:txBody>
                  <a:tcPr marL="89059" marR="89059" marT="0" marB="0">
                    <a:solidFill>
                      <a:schemeClr val="accent1">
                        <a:lumMod val="75000"/>
                      </a:schemeClr>
                    </a:solidFill>
                  </a:tcPr>
                </a:tc>
                <a:extLst>
                  <a:ext uri="{0D108BD9-81ED-4DB2-BD59-A6C34878D82A}">
                    <a16:rowId xmlns:a16="http://schemas.microsoft.com/office/drawing/2014/main" val="1049657805"/>
                  </a:ext>
                </a:extLst>
              </a:tr>
              <a:tr h="530757">
                <a:tc>
                  <a:txBody>
                    <a:bodyPr/>
                    <a:lstStyle/>
                    <a:p>
                      <a:pPr marL="0" marR="0">
                        <a:spcBef>
                          <a:spcPts val="0"/>
                        </a:spcBef>
                        <a:spcAft>
                          <a:spcPts val="0"/>
                        </a:spcAft>
                      </a:pPr>
                      <a:r>
                        <a:rPr lang="en-US" sz="1600">
                          <a:effectLst/>
                          <a:latin typeface="Calibri"/>
                          <a:ea typeface="Calibri" panose="020F0502020204030204" pitchFamily="34" charset="0"/>
                          <a:cs typeface="Times New Roman"/>
                        </a:rPr>
                        <a:t>None</a:t>
                      </a:r>
                      <a:endParaRPr lang="en-US" sz="1600">
                        <a:effectLst/>
                        <a:latin typeface="Calibri"/>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tcPr>
                </a:tc>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tc>
                <a:extLst>
                  <a:ext uri="{0D108BD9-81ED-4DB2-BD59-A6C34878D82A}">
                    <a16:rowId xmlns:a16="http://schemas.microsoft.com/office/drawing/2014/main" val="3685235598"/>
                  </a:ext>
                </a:extLst>
              </a:tr>
              <a:tr h="530757">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tcPr>
                </a:tc>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tc>
                <a:extLst>
                  <a:ext uri="{0D108BD9-81ED-4DB2-BD59-A6C34878D82A}">
                    <a16:rowId xmlns:a16="http://schemas.microsoft.com/office/drawing/2014/main" val="1203492808"/>
                  </a:ext>
                </a:extLst>
              </a:tr>
              <a:tr h="530757">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tcPr>
                </a:tc>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tc>
                <a:extLst>
                  <a:ext uri="{0D108BD9-81ED-4DB2-BD59-A6C34878D82A}">
                    <a16:rowId xmlns:a16="http://schemas.microsoft.com/office/drawing/2014/main" val="2253709280"/>
                  </a:ext>
                </a:extLst>
              </a:tr>
              <a:tr h="530757">
                <a:tc gridSpan="3">
                  <a:txBody>
                    <a:bodyPr/>
                    <a:lstStyle/>
                    <a:p>
                      <a:pPr marL="0" marR="0">
                        <a:spcBef>
                          <a:spcPts val="0"/>
                        </a:spcBef>
                        <a:spcAft>
                          <a:spcPts val="0"/>
                        </a:spcAft>
                      </a:pPr>
                      <a:r>
                        <a:rPr lang="en-US" sz="1600">
                          <a:effectLst/>
                          <a:latin typeface="Calibri"/>
                          <a:ea typeface="Calibri" panose="020F0502020204030204" pitchFamily="34" charset="0"/>
                          <a:cs typeface="Times New Roman"/>
                        </a:rPr>
                        <a:t>Summary of next</a:t>
                      </a:r>
                      <a:r>
                        <a:rPr lang="en-US" sz="1600" baseline="0">
                          <a:effectLst/>
                          <a:latin typeface="Calibri"/>
                          <a:ea typeface="Calibri" panose="020F0502020204030204" pitchFamily="34" charset="0"/>
                          <a:cs typeface="Times New Roman"/>
                        </a:rPr>
                        <a:t> steps and district support needed to start action steps:</a:t>
                      </a:r>
                      <a:endParaRPr lang="en-US" sz="1600">
                        <a:effectLst/>
                        <a:latin typeface="Calibri"/>
                        <a:ea typeface="Calibri" panose="020F0502020204030204" pitchFamily="34" charset="0"/>
                        <a:cs typeface="Times New Roman"/>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28189949"/>
                  </a:ext>
                </a:extLst>
              </a:tr>
            </a:tbl>
          </a:graphicData>
        </a:graphic>
      </p:graphicFrame>
    </p:spTree>
    <p:extLst>
      <p:ext uri="{BB962C8B-B14F-4D97-AF65-F5344CB8AC3E}">
        <p14:creationId xmlns:p14="http://schemas.microsoft.com/office/powerpoint/2010/main" val="32129007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84;ge4564d00d1_1_0">
            <a:extLst>
              <a:ext uri="{FF2B5EF4-FFF2-40B4-BE49-F238E27FC236}">
                <a16:creationId xmlns:a16="http://schemas.microsoft.com/office/drawing/2014/main" id="{9F5EC885-5815-4324-B153-FC4C0CA604E7}"/>
              </a:ext>
            </a:extLst>
          </p:cNvPr>
          <p:cNvSpPr txBox="1"/>
          <p:nvPr/>
        </p:nvSpPr>
        <p:spPr>
          <a:xfrm>
            <a:off x="1" y="316041"/>
            <a:ext cx="14630398" cy="492443"/>
          </a:xfrm>
          <a:prstGeom prst="rect">
            <a:avLst/>
          </a:prstGeom>
          <a:solidFill>
            <a:schemeClr val="accent1">
              <a:lumMod val="75000"/>
            </a:schemeClr>
          </a:solidFill>
          <a:ln>
            <a:noFill/>
          </a:ln>
        </p:spPr>
        <p:txBody>
          <a:bodyPr spcFirstLastPara="1" wrap="square" lIns="121920" tIns="60960" rIns="121920" bIns="60960" anchor="t" anchorCtr="0">
            <a:spAutoFit/>
          </a:bodyPr>
          <a:lstStyle/>
          <a:p>
            <a:pPr algn="ctr" defTabSz="1463040">
              <a:buSzPts val="1500"/>
              <a:defRPr/>
            </a:pPr>
            <a:r>
              <a:rPr lang="en-US" sz="2400" b="1">
                <a:solidFill>
                  <a:srgbClr val="FFFFFF"/>
                </a:solidFill>
              </a:rPr>
              <a:t>Quarterly Continuous Improvement Check-In</a:t>
            </a:r>
            <a:endParaRPr sz="2400" b="1">
              <a:solidFill>
                <a:srgbClr val="FFFFFF"/>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881377225"/>
              </p:ext>
            </p:extLst>
          </p:nvPr>
        </p:nvGraphicFramePr>
        <p:xfrm>
          <a:off x="1" y="774757"/>
          <a:ext cx="14630400" cy="411080"/>
        </p:xfrm>
        <a:graphic>
          <a:graphicData uri="http://schemas.openxmlformats.org/drawingml/2006/table">
            <a:tbl>
              <a:tblPr firstRow="1" firstCol="1" bandRow="1">
                <a:tableStyleId>{083324F5-806F-454A-997F-0E1F557FE027}</a:tableStyleId>
              </a:tblPr>
              <a:tblGrid>
                <a:gridCol w="7315200">
                  <a:extLst>
                    <a:ext uri="{9D8B030D-6E8A-4147-A177-3AD203B41FA5}">
                      <a16:colId xmlns:a16="http://schemas.microsoft.com/office/drawing/2014/main" val="1739510672"/>
                    </a:ext>
                  </a:extLst>
                </a:gridCol>
                <a:gridCol w="7315200">
                  <a:extLst>
                    <a:ext uri="{9D8B030D-6E8A-4147-A177-3AD203B41FA5}">
                      <a16:colId xmlns:a16="http://schemas.microsoft.com/office/drawing/2014/main" val="1145644215"/>
                    </a:ext>
                  </a:extLst>
                </a:gridCol>
              </a:tblGrid>
              <a:tr h="411080">
                <a:tc>
                  <a:txBody>
                    <a:bodyPr/>
                    <a:lstStyle/>
                    <a:p>
                      <a:pPr marL="0" marR="0">
                        <a:spcBef>
                          <a:spcPts val="0"/>
                        </a:spcBef>
                        <a:spcAft>
                          <a:spcPts val="0"/>
                        </a:spcAft>
                      </a:pPr>
                      <a:r>
                        <a:rPr lang="en-US" sz="1300" b="0">
                          <a:effectLst/>
                        </a:rPr>
                        <a:t>School Name: </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90134" marR="90134" marT="0" marB="0"/>
                </a:tc>
                <a:tc>
                  <a:txBody>
                    <a:bodyPr/>
                    <a:lstStyle/>
                    <a:p>
                      <a:pPr marL="0" marR="0">
                        <a:spcBef>
                          <a:spcPts val="0"/>
                        </a:spcBef>
                        <a:spcAft>
                          <a:spcPts val="0"/>
                        </a:spcAft>
                      </a:pPr>
                      <a:r>
                        <a:rPr lang="en-US" sz="1300" b="1">
                          <a:effectLst/>
                          <a:latin typeface="Calibri"/>
                          <a:ea typeface="Calibri" panose="020F0502020204030204" pitchFamily="34" charset="0"/>
                          <a:cs typeface="Calibri"/>
                        </a:rPr>
                        <a:t>Associate</a:t>
                      </a:r>
                      <a:r>
                        <a:rPr lang="en-US" sz="1300" b="1" baseline="0">
                          <a:effectLst/>
                          <a:latin typeface="Calibri"/>
                          <a:ea typeface="Calibri" panose="020F0502020204030204" pitchFamily="34" charset="0"/>
                          <a:cs typeface="Calibri"/>
                        </a:rPr>
                        <a:t> Superintendent:</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90134" marR="90134" marT="0" marB="0"/>
                </a:tc>
                <a:extLst>
                  <a:ext uri="{0D108BD9-81ED-4DB2-BD59-A6C34878D82A}">
                    <a16:rowId xmlns:a16="http://schemas.microsoft.com/office/drawing/2014/main" val="3622773395"/>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349505436"/>
              </p:ext>
            </p:extLst>
          </p:nvPr>
        </p:nvGraphicFramePr>
        <p:xfrm>
          <a:off x="-1" y="1185837"/>
          <a:ext cx="14630399" cy="8859517"/>
        </p:xfrm>
        <a:graphic>
          <a:graphicData uri="http://schemas.openxmlformats.org/drawingml/2006/table">
            <a:tbl>
              <a:tblPr firstRow="1" firstCol="1" bandRow="1"/>
              <a:tblGrid>
                <a:gridCol w="7315199">
                  <a:extLst>
                    <a:ext uri="{9D8B030D-6E8A-4147-A177-3AD203B41FA5}">
                      <a16:colId xmlns:a16="http://schemas.microsoft.com/office/drawing/2014/main" val="3840910938"/>
                    </a:ext>
                  </a:extLst>
                </a:gridCol>
                <a:gridCol w="3657600">
                  <a:extLst>
                    <a:ext uri="{9D8B030D-6E8A-4147-A177-3AD203B41FA5}">
                      <a16:colId xmlns:a16="http://schemas.microsoft.com/office/drawing/2014/main" val="2770399664"/>
                    </a:ext>
                  </a:extLst>
                </a:gridCol>
                <a:gridCol w="3657600">
                  <a:extLst>
                    <a:ext uri="{9D8B030D-6E8A-4147-A177-3AD203B41FA5}">
                      <a16:colId xmlns:a16="http://schemas.microsoft.com/office/drawing/2014/main" val="562236726"/>
                    </a:ext>
                  </a:extLst>
                </a:gridCol>
              </a:tblGrid>
              <a:tr h="697399">
                <a:tc gridSpan="3">
                  <a:txBody>
                    <a:bodyPr/>
                    <a:lstStyle/>
                    <a:p>
                      <a:pPr marL="0" marR="0">
                        <a:spcBef>
                          <a:spcPts val="0"/>
                        </a:spcBef>
                        <a:spcAft>
                          <a:spcPts val="0"/>
                        </a:spcAft>
                      </a:pPr>
                      <a:r>
                        <a:rPr lang="en-US" sz="1300" b="1">
                          <a:solidFill>
                            <a:srgbClr val="FFFFFF"/>
                          </a:solidFill>
                          <a:effectLst/>
                          <a:latin typeface="Helvetica LT Std"/>
                          <a:ea typeface="Calibri" panose="020F0502020204030204" pitchFamily="34" charset="0"/>
                          <a:cs typeface="Times New Roman"/>
                        </a:rPr>
                        <a:t>Continuous Improvement Plan Goal #2:</a:t>
                      </a:r>
                      <a:r>
                        <a:rPr lang="en-US" sz="1100" b="1">
                          <a:solidFill>
                            <a:srgbClr val="FFFFFF"/>
                          </a:solidFill>
                          <a:effectLst/>
                          <a:latin typeface="Helvetica LT Std"/>
                          <a:ea typeface="Calibri" panose="020F0502020204030204" pitchFamily="34" charset="0"/>
                          <a:cs typeface="Calibri"/>
                        </a:rPr>
                        <a:t> </a:t>
                      </a:r>
                      <a:endParaRPr lang="en-US" sz="1600" b="1">
                        <a:effectLst/>
                        <a:latin typeface="Calibri"/>
                        <a:ea typeface="Calibri" panose="020F0502020204030204" pitchFamily="34" charset="0"/>
                        <a:cs typeface="Calibri"/>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1756333"/>
                  </a:ext>
                </a:extLst>
              </a:tr>
              <a:tr h="727335">
                <a:tc>
                  <a:txBody>
                    <a:bodyPr/>
                    <a:lstStyle/>
                    <a:p>
                      <a:pPr marL="0" marR="0" algn="l">
                        <a:spcBef>
                          <a:spcPts val="0"/>
                        </a:spcBef>
                        <a:spcAft>
                          <a:spcPts val="0"/>
                        </a:spcAft>
                      </a:pPr>
                      <a:r>
                        <a:rPr lang="en-US" sz="1600" b="1">
                          <a:effectLst/>
                          <a:latin typeface="Calibri"/>
                          <a:ea typeface="Calibri" panose="020F0502020204030204" pitchFamily="34" charset="0"/>
                          <a:cs typeface="Times New Roman"/>
                        </a:rPr>
                        <a:t>Completed</a:t>
                      </a:r>
                      <a:r>
                        <a:rPr lang="en-US" sz="1600" b="1" baseline="0">
                          <a:effectLst/>
                          <a:latin typeface="Calibri"/>
                          <a:ea typeface="Calibri" panose="020F0502020204030204" pitchFamily="34" charset="0"/>
                          <a:cs typeface="Times New Roman"/>
                        </a:rPr>
                        <a:t> Action Steps</a:t>
                      </a:r>
                      <a:endParaRPr lang="en-US" sz="1600" b="1">
                        <a:effectLst/>
                        <a:latin typeface="Calibri"/>
                        <a:ea typeface="Calibri" panose="020F0502020204030204" pitchFamily="34" charset="0"/>
                        <a:cs typeface="Times New Roman"/>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l">
                        <a:spcBef>
                          <a:spcPts val="0"/>
                        </a:spcBef>
                        <a:spcAft>
                          <a:spcPts val="0"/>
                        </a:spcAft>
                      </a:pPr>
                      <a:r>
                        <a:rPr lang="en-US" sz="1600" b="1">
                          <a:effectLst/>
                          <a:latin typeface="Calibri"/>
                          <a:ea typeface="Calibri" panose="020F0502020204030204" pitchFamily="34" charset="0"/>
                          <a:cs typeface="Times New Roman"/>
                        </a:rPr>
                        <a:t>Evidence</a:t>
                      </a:r>
                      <a:r>
                        <a:rPr lang="en-US" sz="1600" b="1" baseline="0">
                          <a:effectLst/>
                          <a:latin typeface="Calibri"/>
                          <a:ea typeface="Calibri" panose="020F0502020204030204" pitchFamily="34" charset="0"/>
                          <a:cs typeface="Times New Roman"/>
                        </a:rPr>
                        <a:t> of Completed Actions Steps (Implementation or Student/Teacher progress data)</a:t>
                      </a:r>
                      <a:endParaRPr lang="en-US" sz="1600" b="1">
                        <a:effectLst/>
                        <a:latin typeface="Calibri"/>
                        <a:ea typeface="Calibri" panose="020F0502020204030204" pitchFamily="34" charset="0"/>
                        <a:cs typeface="Times New Roman"/>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l">
                        <a:spcBef>
                          <a:spcPts val="0"/>
                        </a:spcBef>
                        <a:spcAft>
                          <a:spcPts val="0"/>
                        </a:spcAft>
                      </a:pPr>
                      <a:r>
                        <a:rPr lang="en-US" sz="1600" b="1">
                          <a:effectLst/>
                          <a:latin typeface="Calibri"/>
                          <a:ea typeface="Calibri" panose="020F0502020204030204" pitchFamily="34" charset="0"/>
                          <a:cs typeface="Times New Roman"/>
                        </a:rPr>
                        <a:t>Artifacts available</a:t>
                      </a: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extLst>
                  <a:ext uri="{0D108BD9-81ED-4DB2-BD59-A6C34878D82A}">
                    <a16:rowId xmlns:a16="http://schemas.microsoft.com/office/drawing/2014/main" val="2941298360"/>
                  </a:ext>
                </a:extLst>
              </a:tr>
              <a:tr h="530757">
                <a:tc>
                  <a:txBody>
                    <a:bodyPr/>
                    <a:lstStyle/>
                    <a:p>
                      <a:pPr marL="0" marR="0" lvl="0">
                        <a:spcBef>
                          <a:spcPts val="0"/>
                        </a:spcBef>
                        <a:spcAft>
                          <a:spcPts val="0"/>
                        </a:spcAft>
                        <a:buNone/>
                      </a:pPr>
                      <a:r>
                        <a:rPr lang="en-US" sz="1400" b="1">
                          <a:effectLst/>
                          <a:latin typeface="Helvetica LT Std"/>
                          <a:ea typeface="Calibri" panose="020F0502020204030204" pitchFamily="34" charset="0"/>
                          <a:cs typeface="Calibri"/>
                        </a:rPr>
                        <a:t>1. Monitoring plan for teacher use of best practices for Math Instruction</a:t>
                      </a:r>
                      <a:endParaRPr lang="en-US" sz="1400">
                        <a:effectLst/>
                        <a:latin typeface="Helvetica LT Std"/>
                        <a:ea typeface="Calibri" panose="020F0502020204030204" pitchFamily="34" charset="0"/>
                        <a:cs typeface="Times New Roman"/>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buNone/>
                      </a:pPr>
                      <a:r>
                        <a:rPr lang="en-US" sz="1400">
                          <a:latin typeface="Helvetica LT Std"/>
                        </a:rPr>
                        <a:t>PLC data, evidence in Kick up</a:t>
                      </a:r>
                      <a:endParaRPr lang="en-US"/>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buNone/>
                      </a:pPr>
                      <a:r>
                        <a:rPr lang="en-US" sz="1400">
                          <a:latin typeface="Helvetica LT Std"/>
                        </a:rPr>
                        <a:t>Kickup, calendar, sign in sheets, lesson plans</a:t>
                      </a:r>
                      <a:endParaRPr lang="en-US"/>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7783949"/>
                  </a:ext>
                </a:extLst>
              </a:tr>
              <a:tr h="530757">
                <a:tc>
                  <a:txBody>
                    <a:bodyPr/>
                    <a:lstStyle/>
                    <a:p>
                      <a:pPr marL="0" marR="0" lvl="0">
                        <a:spcBef>
                          <a:spcPts val="0"/>
                        </a:spcBef>
                        <a:spcAft>
                          <a:spcPts val="0"/>
                        </a:spcAft>
                        <a:buNone/>
                      </a:pPr>
                      <a:r>
                        <a:rPr lang="en-US" sz="1400">
                          <a:effectLst/>
                          <a:latin typeface="Helvetica LT Std"/>
                          <a:ea typeface="Calibri" panose="020F0502020204030204" pitchFamily="34" charset="0"/>
                          <a:cs typeface="Times New Roman"/>
                        </a:rPr>
                        <a:t>2. Implement data review plan with follow action steps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buNone/>
                      </a:pPr>
                      <a:r>
                        <a:rPr lang="en-US" sz="1400">
                          <a:latin typeface="Helvetica LT Std"/>
                        </a:rPr>
                        <a:t>Data collection, reteaching plans, data binder, observations in kickup</a:t>
                      </a:r>
                      <a:endParaRPr lang="en-US"/>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buNone/>
                      </a:pPr>
                      <a:endParaRPr lang="en-US" sz="1400">
                        <a:latin typeface="Helvetica LT Std"/>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0206250"/>
                  </a:ext>
                </a:extLst>
              </a:tr>
              <a:tr h="530757">
                <a:tc>
                  <a:txBody>
                    <a:bodyPr/>
                    <a:lstStyle/>
                    <a:p>
                      <a:pPr marL="0" marR="0" lvl="0">
                        <a:spcBef>
                          <a:spcPts val="0"/>
                        </a:spcBef>
                        <a:spcAft>
                          <a:spcPts val="0"/>
                        </a:spcAft>
                        <a:buNone/>
                      </a:pPr>
                      <a:r>
                        <a:rPr lang="en-US" sz="1400">
                          <a:effectLst/>
                          <a:latin typeface="Helvetica LT Std"/>
                          <a:ea typeface="Calibri" panose="020F0502020204030204" pitchFamily="34" charset="0"/>
                          <a:cs typeface="Times New Roman"/>
                        </a:rPr>
                        <a:t>3. Review current results for DSE students and create and individualized instructional plan for academic growth.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buNone/>
                      </a:pPr>
                      <a:r>
                        <a:rPr lang="en-US" sz="1400">
                          <a:latin typeface="Helvetica LT Std"/>
                        </a:rPr>
                        <a:t>Co-teacher data collection, reteaching, data binder</a:t>
                      </a:r>
                      <a:endParaRPr lang="en-US"/>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lvl="0">
                        <a:buNone/>
                      </a:pPr>
                      <a:r>
                        <a:rPr lang="en-US" sz="1400">
                          <a:latin typeface="Helvetica LT Std"/>
                        </a:rPr>
                        <a:t>Reteaching plan</a:t>
                      </a:r>
                      <a:endParaRPr lang="en-US"/>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7598320"/>
                  </a:ext>
                </a:extLst>
              </a:tr>
              <a:tr h="530757">
                <a:tc gridSpan="3">
                  <a:txBody>
                    <a:bodyPr/>
                    <a:lstStyle/>
                    <a:p>
                      <a:pPr marL="0" marR="0">
                        <a:spcBef>
                          <a:spcPts val="0"/>
                        </a:spcBef>
                        <a:spcAft>
                          <a:spcPts val="0"/>
                        </a:spcAft>
                      </a:pPr>
                      <a:r>
                        <a:rPr lang="en-US" sz="1600">
                          <a:effectLst/>
                          <a:latin typeface="Calibri"/>
                          <a:ea typeface="Calibri" panose="020F0502020204030204" pitchFamily="34" charset="0"/>
                          <a:cs typeface="Times New Roman"/>
                        </a:rPr>
                        <a:t>Summary</a:t>
                      </a:r>
                      <a:r>
                        <a:rPr lang="en-US" sz="1600" baseline="0">
                          <a:effectLst/>
                          <a:latin typeface="Calibri"/>
                          <a:ea typeface="Calibri" panose="020F0502020204030204" pitchFamily="34" charset="0"/>
                          <a:cs typeface="Times New Roman"/>
                        </a:rPr>
                        <a:t> of next steps and district support needed to continue progress:</a:t>
                      </a:r>
                      <a:endParaRPr lang="en-US" sz="1600">
                        <a:effectLst/>
                        <a:latin typeface="Calibri"/>
                        <a:ea typeface="Calibri" panose="020F0502020204030204" pitchFamily="34" charset="0"/>
                        <a:cs typeface="Times New Roman"/>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23586656"/>
                  </a:ext>
                </a:extLst>
              </a:tr>
              <a:tr h="530757">
                <a:tc>
                  <a:txBody>
                    <a:bodyPr/>
                    <a:lstStyle/>
                    <a:p>
                      <a:pPr marL="0" marR="0">
                        <a:spcBef>
                          <a:spcPts val="0"/>
                        </a:spcBef>
                        <a:spcAft>
                          <a:spcPts val="0"/>
                        </a:spcAft>
                      </a:pPr>
                      <a:r>
                        <a:rPr lang="en-US" sz="1600" b="1">
                          <a:effectLst/>
                          <a:latin typeface="Calibri"/>
                          <a:ea typeface="Calibri" panose="020F0502020204030204" pitchFamily="34" charset="0"/>
                          <a:cs typeface="Times New Roman"/>
                        </a:rPr>
                        <a:t>Action</a:t>
                      </a:r>
                      <a:r>
                        <a:rPr lang="en-US" sz="1600" b="1" baseline="0">
                          <a:effectLst/>
                          <a:latin typeface="Calibri"/>
                          <a:ea typeface="Calibri" panose="020F0502020204030204" pitchFamily="34" charset="0"/>
                          <a:cs typeface="Times New Roman"/>
                        </a:rPr>
                        <a:t> Steps in Progress </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spcBef>
                          <a:spcPts val="0"/>
                        </a:spcBef>
                        <a:spcAft>
                          <a:spcPts val="0"/>
                        </a:spcAft>
                      </a:pPr>
                      <a:r>
                        <a:rPr lang="en-US" sz="1600" b="1">
                          <a:effectLst/>
                          <a:latin typeface="Calibri"/>
                          <a:ea typeface="Calibri" panose="020F0502020204030204" pitchFamily="34" charset="0"/>
                          <a:cs typeface="Times New Roman"/>
                        </a:rPr>
                        <a:t>Anticipated</a:t>
                      </a:r>
                      <a:r>
                        <a:rPr lang="en-US" sz="1600" b="1" baseline="0">
                          <a:effectLst/>
                          <a:latin typeface="Calibri"/>
                          <a:ea typeface="Calibri" panose="020F0502020204030204" pitchFamily="34" charset="0"/>
                          <a:cs typeface="Times New Roman"/>
                        </a:rPr>
                        <a:t> Date of Completion</a:t>
                      </a:r>
                      <a:endParaRPr lang="en-US" sz="1600" b="1">
                        <a:effectLst/>
                        <a:latin typeface="Calibri"/>
                        <a:ea typeface="Calibri" panose="020F0502020204030204" pitchFamily="34" charset="0"/>
                        <a:cs typeface="Times New Roman"/>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spcBef>
                          <a:spcPts val="0"/>
                        </a:spcBef>
                        <a:spcAft>
                          <a:spcPts val="0"/>
                        </a:spcAft>
                      </a:pPr>
                      <a:r>
                        <a:rPr lang="en-US" sz="1600" b="1">
                          <a:effectLst/>
                          <a:latin typeface="Calibri"/>
                          <a:ea typeface="Calibri" panose="020F0502020204030204" pitchFamily="34" charset="0"/>
                          <a:cs typeface="Times New Roman"/>
                        </a:rPr>
                        <a:t>Necessary Resources to Complete Step</a:t>
                      </a: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3995147251"/>
                  </a:ext>
                </a:extLst>
              </a:tr>
              <a:tr h="530757">
                <a:tc>
                  <a:txBody>
                    <a:bodyPr/>
                    <a:lstStyle/>
                    <a:p>
                      <a:pPr marL="0" marR="0">
                        <a:spcBef>
                          <a:spcPts val="0"/>
                        </a:spcBef>
                        <a:spcAft>
                          <a:spcPts val="0"/>
                        </a:spcAft>
                      </a:pPr>
                      <a:r>
                        <a:rPr lang="en-US" sz="1600">
                          <a:effectLst/>
                          <a:latin typeface="Calibri"/>
                          <a:ea typeface="Calibri" panose="020F0502020204030204" pitchFamily="34" charset="0"/>
                          <a:cs typeface="Times New Roman"/>
                        </a:rPr>
                        <a:t>None Remaining</a:t>
                      </a:r>
                      <a:endParaRPr lang="en-US" sz="1600">
                        <a:effectLst/>
                        <a:latin typeface="Calibri"/>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5931290"/>
                  </a:ext>
                </a:extLst>
              </a:tr>
              <a:tr h="530757">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1909210"/>
                  </a:ext>
                </a:extLst>
              </a:tr>
              <a:tr h="530757">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4900498"/>
                  </a:ext>
                </a:extLst>
              </a:tr>
              <a:tr h="530757">
                <a:tc gridSpan="3">
                  <a:txBody>
                    <a:bodyPr/>
                    <a:lstStyle/>
                    <a:p>
                      <a:pPr marL="0" marR="0">
                        <a:spcBef>
                          <a:spcPts val="0"/>
                        </a:spcBef>
                        <a:spcAft>
                          <a:spcPts val="0"/>
                        </a:spcAft>
                      </a:pPr>
                      <a:r>
                        <a:rPr lang="en-US" sz="1600">
                          <a:effectLst/>
                          <a:latin typeface="Calibri"/>
                          <a:ea typeface="Calibri" panose="020F0502020204030204" pitchFamily="34" charset="0"/>
                          <a:cs typeface="Times New Roman"/>
                        </a:rPr>
                        <a:t>Summary of next</a:t>
                      </a:r>
                      <a:r>
                        <a:rPr lang="en-US" sz="1600" baseline="0">
                          <a:effectLst/>
                          <a:latin typeface="Calibri"/>
                          <a:ea typeface="Calibri" panose="020F0502020204030204" pitchFamily="34" charset="0"/>
                          <a:cs typeface="Times New Roman"/>
                        </a:rPr>
                        <a:t> steps and district support needed to complete action steps currently in progress:</a:t>
                      </a:r>
                      <a:endParaRPr lang="en-US" sz="1600">
                        <a:effectLst/>
                        <a:latin typeface="Calibri"/>
                        <a:ea typeface="Calibri" panose="020F0502020204030204" pitchFamily="34" charset="0"/>
                        <a:cs typeface="Times New Roman"/>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07220920"/>
                  </a:ext>
                </a:extLst>
              </a:tr>
              <a:tr h="530757">
                <a:tc>
                  <a:txBody>
                    <a:bodyPr/>
                    <a:lstStyle/>
                    <a:p>
                      <a:pPr marL="0" marR="0">
                        <a:spcBef>
                          <a:spcPts val="0"/>
                        </a:spcBef>
                        <a:spcAft>
                          <a:spcPts val="0"/>
                        </a:spcAft>
                      </a:pPr>
                      <a:r>
                        <a:rPr lang="en-US" sz="1600" b="1">
                          <a:effectLst/>
                          <a:latin typeface="Calibri"/>
                          <a:ea typeface="Calibri" panose="020F0502020204030204" pitchFamily="34" charset="0"/>
                          <a:cs typeface="Times New Roman"/>
                        </a:rPr>
                        <a:t>Pending</a:t>
                      </a:r>
                      <a:r>
                        <a:rPr lang="en-US" sz="1600" b="1" baseline="0">
                          <a:effectLst/>
                          <a:latin typeface="Calibri"/>
                          <a:ea typeface="Calibri" panose="020F0502020204030204" pitchFamily="34" charset="0"/>
                          <a:cs typeface="Times New Roman"/>
                        </a:rPr>
                        <a:t> Action Steps</a:t>
                      </a:r>
                      <a:endParaRPr lang="en-US" sz="1600" b="1">
                        <a:effectLst/>
                        <a:latin typeface="Calibri"/>
                        <a:ea typeface="Calibri" panose="020F0502020204030204" pitchFamily="34" charset="0"/>
                        <a:cs typeface="Times New Roman"/>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marL="0" marR="0">
                        <a:spcBef>
                          <a:spcPts val="0"/>
                        </a:spcBef>
                        <a:spcAft>
                          <a:spcPts val="0"/>
                        </a:spcAft>
                      </a:pPr>
                      <a:r>
                        <a:rPr lang="en-US" sz="1600" b="1">
                          <a:effectLst/>
                          <a:latin typeface="Calibri"/>
                          <a:ea typeface="Calibri" panose="020F0502020204030204" pitchFamily="34" charset="0"/>
                          <a:cs typeface="Times New Roman"/>
                        </a:rPr>
                        <a:t>Anticipated</a:t>
                      </a:r>
                      <a:r>
                        <a:rPr lang="en-US" sz="1600" b="1" baseline="0">
                          <a:effectLst/>
                          <a:latin typeface="Calibri"/>
                          <a:ea typeface="Calibri" panose="020F0502020204030204" pitchFamily="34" charset="0"/>
                          <a:cs typeface="Times New Roman"/>
                        </a:rPr>
                        <a:t> Start Date</a:t>
                      </a:r>
                      <a:endParaRPr lang="en-US" sz="1600" b="1">
                        <a:effectLst/>
                        <a:latin typeface="Calibri"/>
                        <a:ea typeface="Calibri" panose="020F0502020204030204" pitchFamily="34" charset="0"/>
                        <a:cs typeface="Times New Roman"/>
                      </a:endParaRPr>
                    </a:p>
                  </a:txBody>
                  <a:tcPr marL="89059" marR="89059" marT="0" marB="0">
                    <a:lnL w="12700" cap="flat" cmpd="sng" algn="ctr">
                      <a:solidFill>
                        <a:srgbClr val="000000"/>
                      </a:solidFill>
                      <a:prstDash val="solid"/>
                      <a:round/>
                      <a:headEnd type="none" w="med" len="med"/>
                      <a:tailEnd type="none" w="med" len="med"/>
                    </a:lnL>
                    <a:solidFill>
                      <a:schemeClr val="accent1">
                        <a:lumMod val="75000"/>
                      </a:schemeClr>
                    </a:solidFill>
                  </a:tcPr>
                </a:tc>
                <a:tc>
                  <a:txBody>
                    <a:bodyPr/>
                    <a:lstStyle/>
                    <a:p>
                      <a:pPr marL="0" marR="0">
                        <a:spcBef>
                          <a:spcPts val="0"/>
                        </a:spcBef>
                        <a:spcAft>
                          <a:spcPts val="0"/>
                        </a:spcAft>
                      </a:pPr>
                      <a:r>
                        <a:rPr lang="en-US" sz="1600" b="1">
                          <a:effectLst/>
                          <a:latin typeface="Calibri"/>
                          <a:ea typeface="Calibri" panose="020F0502020204030204" pitchFamily="34" charset="0"/>
                          <a:cs typeface="Times New Roman"/>
                        </a:rPr>
                        <a:t>Necessary Resources to Begin/Complete Step</a:t>
                      </a:r>
                    </a:p>
                  </a:txBody>
                  <a:tcPr marL="89059" marR="89059" marT="0" marB="0">
                    <a:solidFill>
                      <a:schemeClr val="accent1">
                        <a:lumMod val="75000"/>
                      </a:schemeClr>
                    </a:solidFill>
                  </a:tcPr>
                </a:tc>
                <a:extLst>
                  <a:ext uri="{0D108BD9-81ED-4DB2-BD59-A6C34878D82A}">
                    <a16:rowId xmlns:a16="http://schemas.microsoft.com/office/drawing/2014/main" val="1049657805"/>
                  </a:ext>
                </a:extLst>
              </a:tr>
              <a:tr h="530757">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tcPr>
                </a:tc>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tc>
                <a:extLst>
                  <a:ext uri="{0D108BD9-81ED-4DB2-BD59-A6C34878D82A}">
                    <a16:rowId xmlns:a16="http://schemas.microsoft.com/office/drawing/2014/main" val="3685235598"/>
                  </a:ext>
                </a:extLst>
              </a:tr>
              <a:tr h="530757">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tcPr>
                </a:tc>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tc>
                <a:extLst>
                  <a:ext uri="{0D108BD9-81ED-4DB2-BD59-A6C34878D82A}">
                    <a16:rowId xmlns:a16="http://schemas.microsoft.com/office/drawing/2014/main" val="1203492808"/>
                  </a:ext>
                </a:extLst>
              </a:tr>
              <a:tr h="530757">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tcPr>
                </a:tc>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tc>
                <a:extLst>
                  <a:ext uri="{0D108BD9-81ED-4DB2-BD59-A6C34878D82A}">
                    <a16:rowId xmlns:a16="http://schemas.microsoft.com/office/drawing/2014/main" val="2253709280"/>
                  </a:ext>
                </a:extLst>
              </a:tr>
              <a:tr h="530757">
                <a:tc gridSpan="3">
                  <a:txBody>
                    <a:bodyPr/>
                    <a:lstStyle/>
                    <a:p>
                      <a:pPr marL="0" marR="0">
                        <a:spcBef>
                          <a:spcPts val="0"/>
                        </a:spcBef>
                        <a:spcAft>
                          <a:spcPts val="0"/>
                        </a:spcAft>
                      </a:pPr>
                      <a:r>
                        <a:rPr lang="en-US" sz="1600">
                          <a:effectLst/>
                          <a:latin typeface="Calibri"/>
                          <a:ea typeface="Calibri" panose="020F0502020204030204" pitchFamily="34" charset="0"/>
                          <a:cs typeface="Times New Roman"/>
                        </a:rPr>
                        <a:t>Summary of next</a:t>
                      </a:r>
                      <a:r>
                        <a:rPr lang="en-US" sz="1600" baseline="0">
                          <a:effectLst/>
                          <a:latin typeface="Calibri"/>
                          <a:ea typeface="Calibri" panose="020F0502020204030204" pitchFamily="34" charset="0"/>
                          <a:cs typeface="Times New Roman"/>
                        </a:rPr>
                        <a:t> steps and district support needed to start action steps:</a:t>
                      </a:r>
                      <a:endParaRPr lang="en-US" sz="1600">
                        <a:effectLst/>
                        <a:latin typeface="Calibri"/>
                        <a:ea typeface="Calibri" panose="020F0502020204030204" pitchFamily="34" charset="0"/>
                        <a:cs typeface="Times New Roman"/>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28189949"/>
                  </a:ext>
                </a:extLst>
              </a:tr>
            </a:tbl>
          </a:graphicData>
        </a:graphic>
      </p:graphicFrame>
    </p:spTree>
    <p:extLst>
      <p:ext uri="{BB962C8B-B14F-4D97-AF65-F5344CB8AC3E}">
        <p14:creationId xmlns:p14="http://schemas.microsoft.com/office/powerpoint/2010/main" val="30364479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84;ge4564d00d1_1_0">
            <a:extLst>
              <a:ext uri="{FF2B5EF4-FFF2-40B4-BE49-F238E27FC236}">
                <a16:creationId xmlns:a16="http://schemas.microsoft.com/office/drawing/2014/main" id="{9F5EC885-5815-4324-B153-FC4C0CA604E7}"/>
              </a:ext>
            </a:extLst>
          </p:cNvPr>
          <p:cNvSpPr txBox="1"/>
          <p:nvPr/>
        </p:nvSpPr>
        <p:spPr>
          <a:xfrm>
            <a:off x="1" y="316041"/>
            <a:ext cx="14630398" cy="492443"/>
          </a:xfrm>
          <a:prstGeom prst="rect">
            <a:avLst/>
          </a:prstGeom>
          <a:solidFill>
            <a:schemeClr val="accent1">
              <a:lumMod val="75000"/>
            </a:schemeClr>
          </a:solidFill>
          <a:ln>
            <a:noFill/>
          </a:ln>
        </p:spPr>
        <p:txBody>
          <a:bodyPr spcFirstLastPara="1" wrap="square" lIns="121920" tIns="60960" rIns="121920" bIns="60960" anchor="t" anchorCtr="0">
            <a:spAutoFit/>
          </a:bodyPr>
          <a:lstStyle/>
          <a:p>
            <a:pPr algn="ctr" defTabSz="1463040">
              <a:buSzPts val="1500"/>
              <a:defRPr/>
            </a:pPr>
            <a:r>
              <a:rPr lang="en-US" sz="2400" b="1">
                <a:solidFill>
                  <a:srgbClr val="FFFFFF"/>
                </a:solidFill>
              </a:rPr>
              <a:t>Quarterly Continuous Improvement Check-In</a:t>
            </a:r>
            <a:endParaRPr sz="2400" b="1">
              <a:solidFill>
                <a:srgbClr val="FFFFFF"/>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881377225"/>
              </p:ext>
            </p:extLst>
          </p:nvPr>
        </p:nvGraphicFramePr>
        <p:xfrm>
          <a:off x="1" y="774757"/>
          <a:ext cx="14630400" cy="411080"/>
        </p:xfrm>
        <a:graphic>
          <a:graphicData uri="http://schemas.openxmlformats.org/drawingml/2006/table">
            <a:tbl>
              <a:tblPr firstRow="1" firstCol="1" bandRow="1">
                <a:tableStyleId>{083324F5-806F-454A-997F-0E1F557FE027}</a:tableStyleId>
              </a:tblPr>
              <a:tblGrid>
                <a:gridCol w="7315200">
                  <a:extLst>
                    <a:ext uri="{9D8B030D-6E8A-4147-A177-3AD203B41FA5}">
                      <a16:colId xmlns:a16="http://schemas.microsoft.com/office/drawing/2014/main" val="1739510672"/>
                    </a:ext>
                  </a:extLst>
                </a:gridCol>
                <a:gridCol w="7315200">
                  <a:extLst>
                    <a:ext uri="{9D8B030D-6E8A-4147-A177-3AD203B41FA5}">
                      <a16:colId xmlns:a16="http://schemas.microsoft.com/office/drawing/2014/main" val="1145644215"/>
                    </a:ext>
                  </a:extLst>
                </a:gridCol>
              </a:tblGrid>
              <a:tr h="411080">
                <a:tc>
                  <a:txBody>
                    <a:bodyPr/>
                    <a:lstStyle/>
                    <a:p>
                      <a:pPr marL="0" marR="0">
                        <a:spcBef>
                          <a:spcPts val="0"/>
                        </a:spcBef>
                        <a:spcAft>
                          <a:spcPts val="0"/>
                        </a:spcAft>
                      </a:pPr>
                      <a:r>
                        <a:rPr lang="en-US" sz="1300" b="0">
                          <a:effectLst/>
                        </a:rPr>
                        <a:t>School Name: </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90134" marR="90134" marT="0" marB="0"/>
                </a:tc>
                <a:tc>
                  <a:txBody>
                    <a:bodyPr/>
                    <a:lstStyle/>
                    <a:p>
                      <a:pPr marL="0" marR="0">
                        <a:spcBef>
                          <a:spcPts val="0"/>
                        </a:spcBef>
                        <a:spcAft>
                          <a:spcPts val="0"/>
                        </a:spcAft>
                      </a:pPr>
                      <a:r>
                        <a:rPr lang="en-US" sz="1300" b="1">
                          <a:effectLst/>
                          <a:latin typeface="Calibri"/>
                          <a:ea typeface="Calibri" panose="020F0502020204030204" pitchFamily="34" charset="0"/>
                          <a:cs typeface="Calibri"/>
                        </a:rPr>
                        <a:t>Associate</a:t>
                      </a:r>
                      <a:r>
                        <a:rPr lang="en-US" sz="1300" b="1" baseline="0">
                          <a:effectLst/>
                          <a:latin typeface="Calibri"/>
                          <a:ea typeface="Calibri" panose="020F0502020204030204" pitchFamily="34" charset="0"/>
                          <a:cs typeface="Calibri"/>
                        </a:rPr>
                        <a:t> Superintendent:</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90134" marR="90134" marT="0" marB="0"/>
                </a:tc>
                <a:extLst>
                  <a:ext uri="{0D108BD9-81ED-4DB2-BD59-A6C34878D82A}">
                    <a16:rowId xmlns:a16="http://schemas.microsoft.com/office/drawing/2014/main" val="3622773395"/>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2052110357"/>
              </p:ext>
            </p:extLst>
          </p:nvPr>
        </p:nvGraphicFramePr>
        <p:xfrm>
          <a:off x="-1" y="1185837"/>
          <a:ext cx="14630399" cy="8859517"/>
        </p:xfrm>
        <a:graphic>
          <a:graphicData uri="http://schemas.openxmlformats.org/drawingml/2006/table">
            <a:tbl>
              <a:tblPr firstRow="1" firstCol="1" bandRow="1"/>
              <a:tblGrid>
                <a:gridCol w="7315199">
                  <a:extLst>
                    <a:ext uri="{9D8B030D-6E8A-4147-A177-3AD203B41FA5}">
                      <a16:colId xmlns:a16="http://schemas.microsoft.com/office/drawing/2014/main" val="3840910938"/>
                    </a:ext>
                  </a:extLst>
                </a:gridCol>
                <a:gridCol w="3657600">
                  <a:extLst>
                    <a:ext uri="{9D8B030D-6E8A-4147-A177-3AD203B41FA5}">
                      <a16:colId xmlns:a16="http://schemas.microsoft.com/office/drawing/2014/main" val="2770399664"/>
                    </a:ext>
                  </a:extLst>
                </a:gridCol>
                <a:gridCol w="3657600">
                  <a:extLst>
                    <a:ext uri="{9D8B030D-6E8A-4147-A177-3AD203B41FA5}">
                      <a16:colId xmlns:a16="http://schemas.microsoft.com/office/drawing/2014/main" val="562236726"/>
                    </a:ext>
                  </a:extLst>
                </a:gridCol>
              </a:tblGrid>
              <a:tr h="697399">
                <a:tc gridSpan="3">
                  <a:txBody>
                    <a:bodyPr/>
                    <a:lstStyle/>
                    <a:p>
                      <a:pPr marL="0" marR="0">
                        <a:spcBef>
                          <a:spcPts val="0"/>
                        </a:spcBef>
                        <a:spcAft>
                          <a:spcPts val="0"/>
                        </a:spcAft>
                      </a:pPr>
                      <a:r>
                        <a:rPr lang="en-US" sz="1300" b="1">
                          <a:solidFill>
                            <a:srgbClr val="FFFFFF"/>
                          </a:solidFill>
                          <a:effectLst/>
                          <a:latin typeface="Helvetica LT Std"/>
                          <a:ea typeface="Calibri" panose="020F0502020204030204" pitchFamily="34" charset="0"/>
                          <a:cs typeface="Times New Roman"/>
                        </a:rPr>
                        <a:t>Continuous Improvement Plan Goal #3:</a:t>
                      </a:r>
                      <a:r>
                        <a:rPr lang="en-US" sz="1100" b="1">
                          <a:solidFill>
                            <a:srgbClr val="FFFFFF"/>
                          </a:solidFill>
                          <a:effectLst/>
                          <a:latin typeface="Helvetica LT Std"/>
                          <a:ea typeface="Calibri" panose="020F0502020204030204" pitchFamily="34" charset="0"/>
                          <a:cs typeface="Calibri"/>
                        </a:rPr>
                        <a:t> (not written, however we did make progress )</a:t>
                      </a:r>
                      <a:endParaRPr lang="en-US" sz="1600" b="1">
                        <a:effectLst/>
                        <a:latin typeface="Calibri"/>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1756333"/>
                  </a:ext>
                </a:extLst>
              </a:tr>
              <a:tr h="727335">
                <a:tc>
                  <a:txBody>
                    <a:bodyPr/>
                    <a:lstStyle/>
                    <a:p>
                      <a:pPr marL="0" marR="0" algn="l">
                        <a:spcBef>
                          <a:spcPts val="0"/>
                        </a:spcBef>
                        <a:spcAft>
                          <a:spcPts val="0"/>
                        </a:spcAft>
                      </a:pPr>
                      <a:r>
                        <a:rPr lang="en-US" sz="1600" b="1">
                          <a:effectLst/>
                          <a:latin typeface="Calibri"/>
                          <a:ea typeface="Calibri" panose="020F0502020204030204" pitchFamily="34" charset="0"/>
                          <a:cs typeface="Times New Roman"/>
                        </a:rPr>
                        <a:t>Completed</a:t>
                      </a:r>
                      <a:r>
                        <a:rPr lang="en-US" sz="1600" b="1" baseline="0">
                          <a:effectLst/>
                          <a:latin typeface="Calibri"/>
                          <a:ea typeface="Calibri" panose="020F0502020204030204" pitchFamily="34" charset="0"/>
                          <a:cs typeface="Times New Roman"/>
                        </a:rPr>
                        <a:t> Action Steps</a:t>
                      </a:r>
                      <a:endParaRPr lang="en-US" sz="1600" b="1">
                        <a:effectLst/>
                        <a:latin typeface="Calibri"/>
                        <a:ea typeface="Calibri" panose="020F0502020204030204" pitchFamily="34" charset="0"/>
                        <a:cs typeface="Times New Roman"/>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l">
                        <a:spcBef>
                          <a:spcPts val="0"/>
                        </a:spcBef>
                        <a:spcAft>
                          <a:spcPts val="0"/>
                        </a:spcAft>
                      </a:pPr>
                      <a:r>
                        <a:rPr lang="en-US" sz="1600" b="1">
                          <a:effectLst/>
                          <a:latin typeface="Calibri"/>
                          <a:ea typeface="Calibri" panose="020F0502020204030204" pitchFamily="34" charset="0"/>
                          <a:cs typeface="Times New Roman"/>
                        </a:rPr>
                        <a:t>Evidence</a:t>
                      </a:r>
                      <a:r>
                        <a:rPr lang="en-US" sz="1600" b="1" baseline="0">
                          <a:effectLst/>
                          <a:latin typeface="Calibri"/>
                          <a:ea typeface="Calibri" panose="020F0502020204030204" pitchFamily="34" charset="0"/>
                          <a:cs typeface="Times New Roman"/>
                        </a:rPr>
                        <a:t> of Completed Actions Steps (Implementation or Student /Teacher progress data)</a:t>
                      </a:r>
                      <a:endParaRPr lang="en-US" sz="1600" b="1">
                        <a:effectLst/>
                        <a:latin typeface="Calibri"/>
                        <a:ea typeface="Calibri" panose="020F0502020204030204" pitchFamily="34" charset="0"/>
                        <a:cs typeface="Times New Roman"/>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tc>
                  <a:txBody>
                    <a:bodyPr/>
                    <a:lstStyle/>
                    <a:p>
                      <a:pPr marL="0" marR="0" algn="l">
                        <a:spcBef>
                          <a:spcPts val="0"/>
                        </a:spcBef>
                        <a:spcAft>
                          <a:spcPts val="0"/>
                        </a:spcAft>
                      </a:pPr>
                      <a:r>
                        <a:rPr lang="en-US" sz="1600" b="1">
                          <a:effectLst/>
                          <a:latin typeface="Calibri"/>
                          <a:ea typeface="Calibri" panose="020F0502020204030204" pitchFamily="34" charset="0"/>
                          <a:cs typeface="Times New Roman"/>
                        </a:rPr>
                        <a:t>Artifacts available</a:t>
                      </a: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563C1"/>
                    </a:solidFill>
                  </a:tcPr>
                </a:tc>
                <a:extLst>
                  <a:ext uri="{0D108BD9-81ED-4DB2-BD59-A6C34878D82A}">
                    <a16:rowId xmlns:a16="http://schemas.microsoft.com/office/drawing/2014/main" val="2941298360"/>
                  </a:ext>
                </a:extLst>
              </a:tr>
              <a:tr h="530757">
                <a:tc>
                  <a:txBody>
                    <a:bodyPr/>
                    <a:lstStyle/>
                    <a:p>
                      <a:pPr marL="0" marR="0">
                        <a:spcBef>
                          <a:spcPts val="0"/>
                        </a:spcBef>
                        <a:spcAft>
                          <a:spcPts val="0"/>
                        </a:spcAft>
                      </a:pPr>
                      <a:r>
                        <a:rPr lang="en-US" sz="1100" b="1">
                          <a:effectLst/>
                          <a:latin typeface="Helvetica LT Std"/>
                          <a:ea typeface="Calibri" panose="020F0502020204030204" pitchFamily="34" charset="0"/>
                          <a:cs typeface="Calibri"/>
                        </a:rPr>
                        <a:t>1. Set up SAC and CARE team weekly meetings, following district protocol. </a:t>
                      </a:r>
                      <a:endParaRPr lang="en-US" sz="1600">
                        <a:effectLst/>
                        <a:latin typeface="Calibri"/>
                        <a:ea typeface="Calibri" panose="020F0502020204030204" pitchFamily="34" charset="0"/>
                        <a:cs typeface="Calibri"/>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7783949"/>
                  </a:ext>
                </a:extLst>
              </a:tr>
              <a:tr h="530757">
                <a:tc>
                  <a:txBody>
                    <a:bodyPr/>
                    <a:lstStyle/>
                    <a:p>
                      <a:pPr marL="0" marR="0">
                        <a:spcBef>
                          <a:spcPts val="0"/>
                        </a:spcBef>
                        <a:spcAft>
                          <a:spcPts val="0"/>
                        </a:spcAft>
                      </a:pPr>
                      <a:r>
                        <a:rPr lang="en-US" sz="1600">
                          <a:effectLst/>
                          <a:latin typeface="Calibri"/>
                          <a:ea typeface="Calibri" panose="020F0502020204030204" pitchFamily="34" charset="0"/>
                          <a:cs typeface="Times New Roman"/>
                        </a:rPr>
                        <a:t>2. Functioning SAC and CARE Team </a:t>
                      </a:r>
                      <a:endParaRPr lang="en-US" sz="1600">
                        <a:effectLst/>
                        <a:latin typeface="Calibri"/>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0206250"/>
                  </a:ext>
                </a:extLst>
              </a:tr>
              <a:tr h="530757">
                <a:tc>
                  <a:txBody>
                    <a:bodyPr/>
                    <a:lstStyle/>
                    <a:p>
                      <a:pPr marL="0" marR="0">
                        <a:spcBef>
                          <a:spcPts val="0"/>
                        </a:spcBef>
                        <a:spcAft>
                          <a:spcPts val="0"/>
                        </a:spcAft>
                      </a:pPr>
                      <a:r>
                        <a:rPr lang="en-US" sz="1600">
                          <a:effectLst/>
                          <a:latin typeface="Calibri"/>
                          <a:ea typeface="Calibri" panose="020F0502020204030204" pitchFamily="34" charset="0"/>
                          <a:cs typeface="Times New Roman"/>
                        </a:rPr>
                        <a:t>3. Protocol for entrance and exiting CARE Team</a:t>
                      </a: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7598320"/>
                  </a:ext>
                </a:extLst>
              </a:tr>
              <a:tr h="530757">
                <a:tc gridSpan="3">
                  <a:txBody>
                    <a:bodyPr/>
                    <a:lstStyle/>
                    <a:p>
                      <a:pPr marL="0" marR="0">
                        <a:spcBef>
                          <a:spcPts val="0"/>
                        </a:spcBef>
                        <a:spcAft>
                          <a:spcPts val="0"/>
                        </a:spcAft>
                      </a:pPr>
                      <a:r>
                        <a:rPr lang="en-US" sz="1600">
                          <a:effectLst/>
                          <a:latin typeface="Calibri"/>
                          <a:ea typeface="Calibri" panose="020F0502020204030204" pitchFamily="34" charset="0"/>
                          <a:cs typeface="Times New Roman"/>
                        </a:rPr>
                        <a:t>Summary</a:t>
                      </a:r>
                      <a:r>
                        <a:rPr lang="en-US" sz="1600" baseline="0">
                          <a:effectLst/>
                          <a:latin typeface="Calibri"/>
                          <a:ea typeface="Calibri" panose="020F0502020204030204" pitchFamily="34" charset="0"/>
                          <a:cs typeface="Times New Roman"/>
                        </a:rPr>
                        <a:t> of next steps and district support needed to continue progress:</a:t>
                      </a:r>
                      <a:endParaRPr lang="en-US" sz="1600">
                        <a:effectLst/>
                        <a:latin typeface="Calibri"/>
                        <a:ea typeface="Calibri" panose="020F0502020204030204" pitchFamily="34" charset="0"/>
                        <a:cs typeface="Times New Roman"/>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23586656"/>
                  </a:ext>
                </a:extLst>
              </a:tr>
              <a:tr h="530757">
                <a:tc>
                  <a:txBody>
                    <a:bodyPr/>
                    <a:lstStyle/>
                    <a:p>
                      <a:pPr marL="0" marR="0">
                        <a:spcBef>
                          <a:spcPts val="0"/>
                        </a:spcBef>
                        <a:spcAft>
                          <a:spcPts val="0"/>
                        </a:spcAft>
                      </a:pPr>
                      <a:r>
                        <a:rPr lang="en-US" sz="1600" b="1">
                          <a:effectLst/>
                          <a:latin typeface="Calibri"/>
                          <a:ea typeface="Calibri" panose="020F0502020204030204" pitchFamily="34" charset="0"/>
                          <a:cs typeface="Times New Roman"/>
                        </a:rPr>
                        <a:t>Action</a:t>
                      </a:r>
                      <a:r>
                        <a:rPr lang="en-US" sz="1600" b="1" baseline="0">
                          <a:effectLst/>
                          <a:latin typeface="Calibri"/>
                          <a:ea typeface="Calibri" panose="020F0502020204030204" pitchFamily="34" charset="0"/>
                          <a:cs typeface="Times New Roman"/>
                        </a:rPr>
                        <a:t> Steps in Progress </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spcBef>
                          <a:spcPts val="0"/>
                        </a:spcBef>
                        <a:spcAft>
                          <a:spcPts val="0"/>
                        </a:spcAft>
                      </a:pPr>
                      <a:r>
                        <a:rPr lang="en-US" sz="1600" b="1">
                          <a:effectLst/>
                          <a:latin typeface="Calibri"/>
                          <a:ea typeface="Calibri" panose="020F0502020204030204" pitchFamily="34" charset="0"/>
                          <a:cs typeface="Times New Roman"/>
                        </a:rPr>
                        <a:t>Anticipated</a:t>
                      </a:r>
                      <a:r>
                        <a:rPr lang="en-US" sz="1600" b="1" baseline="0">
                          <a:effectLst/>
                          <a:latin typeface="Calibri"/>
                          <a:ea typeface="Calibri" panose="020F0502020204030204" pitchFamily="34" charset="0"/>
                          <a:cs typeface="Times New Roman"/>
                        </a:rPr>
                        <a:t> Date of Completion</a:t>
                      </a:r>
                      <a:endParaRPr lang="en-US" sz="1600" b="1">
                        <a:effectLst/>
                        <a:latin typeface="Calibri"/>
                        <a:ea typeface="Calibri" panose="020F0502020204030204" pitchFamily="34" charset="0"/>
                        <a:cs typeface="Times New Roman"/>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spcBef>
                          <a:spcPts val="0"/>
                        </a:spcBef>
                        <a:spcAft>
                          <a:spcPts val="0"/>
                        </a:spcAft>
                      </a:pPr>
                      <a:r>
                        <a:rPr lang="en-US" sz="1600" b="1">
                          <a:effectLst/>
                          <a:latin typeface="Calibri"/>
                          <a:ea typeface="Calibri" panose="020F0502020204030204" pitchFamily="34" charset="0"/>
                          <a:cs typeface="Times New Roman"/>
                        </a:rPr>
                        <a:t>Necessary Resources to Complete Step</a:t>
                      </a: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3995147251"/>
                  </a:ext>
                </a:extLst>
              </a:tr>
              <a:tr h="530757">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5931290"/>
                  </a:ext>
                </a:extLst>
              </a:tr>
              <a:tr h="530757">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1909210"/>
                  </a:ext>
                </a:extLst>
              </a:tr>
              <a:tr h="530757">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4900498"/>
                  </a:ext>
                </a:extLst>
              </a:tr>
              <a:tr h="530757">
                <a:tc gridSpan="3">
                  <a:txBody>
                    <a:bodyPr/>
                    <a:lstStyle/>
                    <a:p>
                      <a:pPr marL="0" marR="0">
                        <a:spcBef>
                          <a:spcPts val="0"/>
                        </a:spcBef>
                        <a:spcAft>
                          <a:spcPts val="0"/>
                        </a:spcAft>
                      </a:pPr>
                      <a:r>
                        <a:rPr lang="en-US" sz="1600">
                          <a:effectLst/>
                          <a:latin typeface="Calibri"/>
                          <a:ea typeface="Calibri" panose="020F0502020204030204" pitchFamily="34" charset="0"/>
                          <a:cs typeface="Times New Roman"/>
                        </a:rPr>
                        <a:t>Summary of next</a:t>
                      </a:r>
                      <a:r>
                        <a:rPr lang="en-US" sz="1600" baseline="0">
                          <a:effectLst/>
                          <a:latin typeface="Calibri"/>
                          <a:ea typeface="Calibri" panose="020F0502020204030204" pitchFamily="34" charset="0"/>
                          <a:cs typeface="Times New Roman"/>
                        </a:rPr>
                        <a:t> steps and district support needed to complete action steps currently in progress:</a:t>
                      </a:r>
                      <a:endParaRPr lang="en-US" sz="1600">
                        <a:effectLst/>
                        <a:latin typeface="Calibri"/>
                        <a:ea typeface="Calibri" panose="020F0502020204030204" pitchFamily="34" charset="0"/>
                        <a:cs typeface="Times New Roman"/>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07220920"/>
                  </a:ext>
                </a:extLst>
              </a:tr>
              <a:tr h="530757">
                <a:tc>
                  <a:txBody>
                    <a:bodyPr/>
                    <a:lstStyle/>
                    <a:p>
                      <a:pPr marL="0" marR="0">
                        <a:spcBef>
                          <a:spcPts val="0"/>
                        </a:spcBef>
                        <a:spcAft>
                          <a:spcPts val="0"/>
                        </a:spcAft>
                      </a:pPr>
                      <a:r>
                        <a:rPr lang="en-US" sz="1600" b="1">
                          <a:effectLst/>
                          <a:latin typeface="Calibri"/>
                          <a:ea typeface="Calibri" panose="020F0502020204030204" pitchFamily="34" charset="0"/>
                          <a:cs typeface="Times New Roman"/>
                        </a:rPr>
                        <a:t>Pending</a:t>
                      </a:r>
                      <a:r>
                        <a:rPr lang="en-US" sz="1600" b="1" baseline="0">
                          <a:effectLst/>
                          <a:latin typeface="Calibri"/>
                          <a:ea typeface="Calibri" panose="020F0502020204030204" pitchFamily="34" charset="0"/>
                          <a:cs typeface="Times New Roman"/>
                        </a:rPr>
                        <a:t> Action Steps</a:t>
                      </a:r>
                      <a:endParaRPr lang="en-US" sz="1600" b="1">
                        <a:effectLst/>
                        <a:latin typeface="Calibri"/>
                        <a:ea typeface="Calibri" panose="020F0502020204030204" pitchFamily="34" charset="0"/>
                        <a:cs typeface="Times New Roman"/>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marL="0" marR="0">
                        <a:spcBef>
                          <a:spcPts val="0"/>
                        </a:spcBef>
                        <a:spcAft>
                          <a:spcPts val="0"/>
                        </a:spcAft>
                      </a:pPr>
                      <a:r>
                        <a:rPr lang="en-US" sz="1600" b="1">
                          <a:effectLst/>
                          <a:latin typeface="Calibri"/>
                          <a:ea typeface="Calibri" panose="020F0502020204030204" pitchFamily="34" charset="0"/>
                          <a:cs typeface="Times New Roman"/>
                        </a:rPr>
                        <a:t>Anticipated</a:t>
                      </a:r>
                      <a:r>
                        <a:rPr lang="en-US" sz="1600" b="1" baseline="0">
                          <a:effectLst/>
                          <a:latin typeface="Calibri"/>
                          <a:ea typeface="Calibri" panose="020F0502020204030204" pitchFamily="34" charset="0"/>
                          <a:cs typeface="Times New Roman"/>
                        </a:rPr>
                        <a:t> Start Date</a:t>
                      </a:r>
                      <a:endParaRPr lang="en-US" sz="1600" b="1">
                        <a:effectLst/>
                        <a:latin typeface="Calibri"/>
                        <a:ea typeface="Calibri" panose="020F0502020204030204" pitchFamily="34" charset="0"/>
                        <a:cs typeface="Times New Roman"/>
                      </a:endParaRPr>
                    </a:p>
                  </a:txBody>
                  <a:tcPr marL="89059" marR="89059" marT="0" marB="0">
                    <a:lnL w="12700" cap="flat" cmpd="sng" algn="ctr">
                      <a:solidFill>
                        <a:srgbClr val="000000"/>
                      </a:solidFill>
                      <a:prstDash val="solid"/>
                      <a:round/>
                      <a:headEnd type="none" w="med" len="med"/>
                      <a:tailEnd type="none" w="med" len="med"/>
                    </a:lnL>
                    <a:solidFill>
                      <a:schemeClr val="accent1">
                        <a:lumMod val="75000"/>
                      </a:schemeClr>
                    </a:solidFill>
                  </a:tcPr>
                </a:tc>
                <a:tc>
                  <a:txBody>
                    <a:bodyPr/>
                    <a:lstStyle/>
                    <a:p>
                      <a:pPr marL="0" marR="0">
                        <a:spcBef>
                          <a:spcPts val="0"/>
                        </a:spcBef>
                        <a:spcAft>
                          <a:spcPts val="0"/>
                        </a:spcAft>
                      </a:pPr>
                      <a:r>
                        <a:rPr lang="en-US" sz="1600" b="1">
                          <a:effectLst/>
                          <a:latin typeface="Calibri"/>
                          <a:ea typeface="Calibri" panose="020F0502020204030204" pitchFamily="34" charset="0"/>
                          <a:cs typeface="Times New Roman"/>
                        </a:rPr>
                        <a:t>Necessary Resources to Begin/Complete Step</a:t>
                      </a:r>
                    </a:p>
                  </a:txBody>
                  <a:tcPr marL="89059" marR="89059" marT="0" marB="0">
                    <a:solidFill>
                      <a:schemeClr val="accent1">
                        <a:lumMod val="75000"/>
                      </a:schemeClr>
                    </a:solidFill>
                  </a:tcPr>
                </a:tc>
                <a:extLst>
                  <a:ext uri="{0D108BD9-81ED-4DB2-BD59-A6C34878D82A}">
                    <a16:rowId xmlns:a16="http://schemas.microsoft.com/office/drawing/2014/main" val="1049657805"/>
                  </a:ext>
                </a:extLst>
              </a:tr>
              <a:tr h="530757">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tcPr>
                </a:tc>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tc>
                <a:extLst>
                  <a:ext uri="{0D108BD9-81ED-4DB2-BD59-A6C34878D82A}">
                    <a16:rowId xmlns:a16="http://schemas.microsoft.com/office/drawing/2014/main" val="3685235598"/>
                  </a:ext>
                </a:extLst>
              </a:tr>
              <a:tr h="530757">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tcPr>
                </a:tc>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tc>
                <a:extLst>
                  <a:ext uri="{0D108BD9-81ED-4DB2-BD59-A6C34878D82A}">
                    <a16:rowId xmlns:a16="http://schemas.microsoft.com/office/drawing/2014/main" val="1203492808"/>
                  </a:ext>
                </a:extLst>
              </a:tr>
              <a:tr h="530757">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lnL w="12700" cap="flat" cmpd="sng" algn="ctr">
                      <a:solidFill>
                        <a:srgbClr val="000000"/>
                      </a:solidFill>
                      <a:prstDash val="solid"/>
                      <a:round/>
                      <a:headEnd type="none" w="med" len="med"/>
                      <a:tailEnd type="none" w="med" len="med"/>
                    </a:lnL>
                  </a:tcPr>
                </a:tc>
                <a:tc>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89059" marR="89059" marT="0" marB="0"/>
                </a:tc>
                <a:extLst>
                  <a:ext uri="{0D108BD9-81ED-4DB2-BD59-A6C34878D82A}">
                    <a16:rowId xmlns:a16="http://schemas.microsoft.com/office/drawing/2014/main" val="2253709280"/>
                  </a:ext>
                </a:extLst>
              </a:tr>
              <a:tr h="530757">
                <a:tc gridSpan="3">
                  <a:txBody>
                    <a:bodyPr/>
                    <a:lstStyle/>
                    <a:p>
                      <a:pPr marL="0" marR="0">
                        <a:spcBef>
                          <a:spcPts val="0"/>
                        </a:spcBef>
                        <a:spcAft>
                          <a:spcPts val="0"/>
                        </a:spcAft>
                      </a:pPr>
                      <a:r>
                        <a:rPr lang="en-US" sz="1600">
                          <a:effectLst/>
                          <a:latin typeface="Calibri"/>
                          <a:ea typeface="Calibri" panose="020F0502020204030204" pitchFamily="34" charset="0"/>
                          <a:cs typeface="Times New Roman"/>
                        </a:rPr>
                        <a:t>Summary of next</a:t>
                      </a:r>
                      <a:r>
                        <a:rPr lang="en-US" sz="1600" baseline="0">
                          <a:effectLst/>
                          <a:latin typeface="Calibri"/>
                          <a:ea typeface="Calibri" panose="020F0502020204030204" pitchFamily="34" charset="0"/>
                          <a:cs typeface="Times New Roman"/>
                        </a:rPr>
                        <a:t> steps and district support needed to start action steps:</a:t>
                      </a:r>
                      <a:endParaRPr lang="en-US" sz="1600">
                        <a:effectLst/>
                        <a:latin typeface="Calibri"/>
                        <a:ea typeface="Calibri" panose="020F0502020204030204" pitchFamily="34" charset="0"/>
                        <a:cs typeface="Times New Roman"/>
                      </a:endParaRPr>
                    </a:p>
                  </a:txBody>
                  <a:tcPr marL="89059" marR="8905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28189949"/>
                  </a:ext>
                </a:extLst>
              </a:tr>
            </a:tbl>
          </a:graphicData>
        </a:graphic>
      </p:graphicFrame>
    </p:spTree>
    <p:extLst>
      <p:ext uri="{BB962C8B-B14F-4D97-AF65-F5344CB8AC3E}">
        <p14:creationId xmlns:p14="http://schemas.microsoft.com/office/powerpoint/2010/main" val="3274342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
          <p:cNvSpPr/>
          <p:nvPr/>
        </p:nvSpPr>
        <p:spPr>
          <a:xfrm>
            <a:off x="-21683" y="7939309"/>
            <a:ext cx="14630400" cy="3009790"/>
          </a:xfrm>
          <a:prstGeom prst="rect">
            <a:avLst/>
          </a:prstGeom>
          <a:solidFill>
            <a:srgbClr val="E4F0DC"/>
          </a:solidFill>
          <a:ln>
            <a:noFill/>
          </a:ln>
        </p:spPr>
        <p:txBody>
          <a:bodyPr spcFirstLastPara="1" wrap="square" lIns="146280" tIns="73120" rIns="146280" bIns="73120" anchor="ctr" anchorCtr="0">
            <a:noAutofit/>
          </a:bodyPr>
          <a:lstStyle/>
          <a:p>
            <a:pPr algn="ctr" defTabSz="1463040">
              <a:buSzPts val="1800"/>
            </a:pPr>
            <a:endParaRPr sz="2880">
              <a:solidFill>
                <a:srgbClr val="FFFFFF"/>
              </a:solidFill>
              <a:latin typeface="Calibri"/>
              <a:ea typeface="Calibri"/>
              <a:cs typeface="Calibri"/>
              <a:sym typeface="Calibri"/>
            </a:endParaRPr>
          </a:p>
        </p:txBody>
      </p:sp>
      <p:sp>
        <p:nvSpPr>
          <p:cNvPr id="162" name="Google Shape;162;p2"/>
          <p:cNvSpPr/>
          <p:nvPr/>
        </p:nvSpPr>
        <p:spPr>
          <a:xfrm>
            <a:off x="0" y="-2"/>
            <a:ext cx="14630400" cy="655920"/>
          </a:xfrm>
          <a:prstGeom prst="rect">
            <a:avLst/>
          </a:prstGeom>
          <a:solidFill>
            <a:srgbClr val="F2F2F2"/>
          </a:solidFill>
          <a:ln>
            <a:noFill/>
          </a:ln>
        </p:spPr>
        <p:txBody>
          <a:bodyPr spcFirstLastPara="1" wrap="square" lIns="109720" tIns="54840" rIns="109720" bIns="54840" anchor="ctr" anchorCtr="0">
            <a:noAutofit/>
          </a:bodyPr>
          <a:lstStyle/>
          <a:p>
            <a:pPr algn="ctr" defTabSz="1463040">
              <a:buSzPts val="1350"/>
            </a:pPr>
            <a:endParaRPr sz="2160">
              <a:solidFill>
                <a:srgbClr val="FFFFFF"/>
              </a:solidFill>
              <a:latin typeface="Calibri"/>
              <a:ea typeface="Calibri"/>
              <a:cs typeface="Calibri"/>
              <a:sym typeface="Calibri"/>
            </a:endParaRPr>
          </a:p>
        </p:txBody>
      </p:sp>
      <p:sp>
        <p:nvSpPr>
          <p:cNvPr id="163" name="Google Shape;163;p2"/>
          <p:cNvSpPr/>
          <p:nvPr/>
        </p:nvSpPr>
        <p:spPr>
          <a:xfrm>
            <a:off x="0" y="-2"/>
            <a:ext cx="5453856" cy="655920"/>
          </a:xfrm>
          <a:prstGeom prst="roundRect">
            <a:avLst>
              <a:gd name="adj" fmla="val 0"/>
            </a:avLst>
          </a:prstGeom>
          <a:noFill/>
          <a:ln>
            <a:noFill/>
          </a:ln>
        </p:spPr>
        <p:txBody>
          <a:bodyPr spcFirstLastPara="1" wrap="square" lIns="109680" tIns="109680" rIns="109680" bIns="109680" anchor="ctr" anchorCtr="0">
            <a:noAutofit/>
          </a:bodyPr>
          <a:lstStyle/>
          <a:p>
            <a:pPr defTabSz="1463040">
              <a:buSzPts val="1600"/>
            </a:pPr>
            <a:r>
              <a:rPr lang="en-US" sz="2560" b="1">
                <a:latin typeface="Calibri"/>
                <a:ea typeface="Calibri"/>
                <a:cs typeface="Calibri"/>
                <a:sym typeface="Calibri"/>
              </a:rPr>
              <a:t>Overview</a:t>
            </a:r>
            <a:endParaRPr sz="2560" b="1">
              <a:latin typeface="Calibri"/>
              <a:ea typeface="Calibri"/>
              <a:cs typeface="Calibri"/>
              <a:sym typeface="Calibri"/>
            </a:endParaRPr>
          </a:p>
        </p:txBody>
      </p:sp>
      <p:sp>
        <p:nvSpPr>
          <p:cNvPr id="164" name="Google Shape;164;p2"/>
          <p:cNvSpPr txBox="1"/>
          <p:nvPr/>
        </p:nvSpPr>
        <p:spPr>
          <a:xfrm>
            <a:off x="101777" y="862802"/>
            <a:ext cx="14383480" cy="8903911"/>
          </a:xfrm>
          <a:prstGeom prst="rect">
            <a:avLst/>
          </a:prstGeom>
          <a:noFill/>
          <a:ln>
            <a:noFill/>
          </a:ln>
        </p:spPr>
        <p:txBody>
          <a:bodyPr spcFirstLastPara="1" wrap="square" lIns="146280" tIns="73120" rIns="146280" bIns="73120" anchor="t" anchorCtr="0">
            <a:spAutoFit/>
          </a:bodyPr>
          <a:lstStyle/>
          <a:p>
            <a:pPr defTabSz="1463040">
              <a:buSzPts val="1600"/>
            </a:pPr>
            <a:r>
              <a:rPr lang="en-US" sz="2400">
                <a:latin typeface="Calibri"/>
                <a:ea typeface="Calibri"/>
                <a:cs typeface="Calibri"/>
                <a:sym typeface="Calibri"/>
              </a:rPr>
              <a:t>The 2022 Continuous Improvement Plan aims to embed a process of meaningful yearlong growth within Atlanta Public Schools whereby all students achieve at high levels through successful participation in standards-aligned, personalized core instruction.  This improvement planning cycle thrusts to the forefront collaborative planning, innovative best instructional practices, comprehensive data analysis and equity-powered reflection on whole child progress.</a:t>
            </a:r>
          </a:p>
          <a:p>
            <a:pPr defTabSz="1463040">
              <a:buSzPts val="1600"/>
            </a:pPr>
            <a:endParaRPr lang="en-US" sz="2400">
              <a:latin typeface="Calibri"/>
              <a:cs typeface="Calibri"/>
              <a:sym typeface="Calibri"/>
            </a:endParaRPr>
          </a:p>
          <a:p>
            <a:pPr defTabSz="1463040">
              <a:buSzPts val="1600"/>
            </a:pPr>
            <a:r>
              <a:rPr lang="en-US" sz="2400">
                <a:latin typeface="Calibri"/>
                <a:cs typeface="Calibri"/>
                <a:sym typeface="Calibri"/>
              </a:rPr>
              <a:t>Successful participation in continuous improvement engages school level and district teams in relevant problem identification, prioritization of improvement needs, implementation of strategic action and monitoring efforts for sustained improvement of student outcomes.</a:t>
            </a:r>
            <a:endParaRPr sz="2400"/>
          </a:p>
          <a:p>
            <a:pPr defTabSz="1463040">
              <a:buSzPts val="1600"/>
            </a:pPr>
            <a:endParaRPr lang="en-US" sz="2400">
              <a:latin typeface="Calibri"/>
              <a:ea typeface="Calibri"/>
              <a:cs typeface="Calibri"/>
              <a:sym typeface="Calibri"/>
            </a:endParaRPr>
          </a:p>
          <a:p>
            <a:pPr defTabSz="1463040">
              <a:buSzPts val="1600"/>
            </a:pPr>
            <a:endParaRPr sz="2400">
              <a:latin typeface="Calibri"/>
              <a:ea typeface="Calibri"/>
              <a:cs typeface="Calibri"/>
              <a:sym typeface="Calibri"/>
            </a:endParaRPr>
          </a:p>
          <a:p>
            <a:pPr defTabSz="1463040">
              <a:buSzPts val="1600"/>
            </a:pPr>
            <a:r>
              <a:rPr lang="en-US" sz="2400">
                <a:latin typeface="Calibri"/>
                <a:ea typeface="Calibri"/>
                <a:cs typeface="Calibri"/>
                <a:sym typeface="Calibri"/>
              </a:rPr>
              <a:t>This workbook will:</a:t>
            </a:r>
            <a:endParaRPr sz="2400"/>
          </a:p>
          <a:p>
            <a:pPr marL="457200" indent="-457200" defTabSz="1463040">
              <a:buClr>
                <a:srgbClr val="7F7F7F"/>
              </a:buClr>
              <a:buSzPts val="1600"/>
              <a:buFont typeface="Noto Sans Symbols"/>
              <a:buChar char="▪"/>
            </a:pPr>
            <a:r>
              <a:rPr lang="en-US" sz="2400">
                <a:latin typeface="Calibri"/>
                <a:ea typeface="Calibri"/>
                <a:cs typeface="Calibri"/>
                <a:sym typeface="Calibri"/>
              </a:rPr>
              <a:t>Guide school leaders through a critical data analysis, needs assessment and planning protocol.</a:t>
            </a:r>
            <a:endParaRPr sz="2400"/>
          </a:p>
          <a:p>
            <a:pPr marL="457200" indent="-457200" defTabSz="1463040">
              <a:buClr>
                <a:srgbClr val="7F7F7F"/>
              </a:buClr>
              <a:buSzPts val="1600"/>
              <a:buFont typeface="Noto Sans Symbols"/>
              <a:buChar char="▪"/>
            </a:pPr>
            <a:r>
              <a:rPr lang="en-US" sz="2400">
                <a:latin typeface="Calibri"/>
                <a:ea typeface="Calibri"/>
                <a:cs typeface="Calibri"/>
                <a:sym typeface="Calibri"/>
              </a:rPr>
              <a:t>Direct leaders to identify equitable strategies with meaningful action steps to be implemented.</a:t>
            </a:r>
            <a:endParaRPr sz="2400"/>
          </a:p>
          <a:p>
            <a:pPr marL="457200" indent="-457200" defTabSz="1463040">
              <a:buClr>
                <a:srgbClr val="7F7F7F"/>
              </a:buClr>
              <a:buSzPts val="1600"/>
              <a:buFont typeface="Noto Sans Symbols"/>
              <a:buChar char="▪"/>
            </a:pPr>
            <a:r>
              <a:rPr lang="en-US" sz="2400">
                <a:latin typeface="Calibri"/>
                <a:ea typeface="Calibri"/>
                <a:cs typeface="Calibri"/>
                <a:sym typeface="Calibri"/>
              </a:rPr>
              <a:t>Empathize with critical stakeholders' contributory to school-wide growth reflecting on short – long term progress</a:t>
            </a:r>
            <a:endParaRPr sz="2400"/>
          </a:p>
          <a:p>
            <a:pPr marL="457200" indent="-457200" defTabSz="1463040">
              <a:buClr>
                <a:srgbClr val="7F7F7F"/>
              </a:buClr>
              <a:buSzPts val="1600"/>
              <a:buFont typeface="Noto Sans Symbols"/>
              <a:buChar char="▪"/>
            </a:pPr>
            <a:r>
              <a:rPr lang="en-US" sz="2400">
                <a:latin typeface="Calibri"/>
                <a:ea typeface="Calibri"/>
                <a:cs typeface="Calibri"/>
                <a:sym typeface="Calibri"/>
              </a:rPr>
              <a:t>Account for essential federal, state and district reporting requirements including DoE, GADOE, A.C.E.S., etc.</a:t>
            </a:r>
            <a:endParaRPr sz="2400"/>
          </a:p>
          <a:p>
            <a:pPr marL="457200" indent="-294640" defTabSz="1463040">
              <a:buClr>
                <a:srgbClr val="7F7F7F"/>
              </a:buClr>
              <a:buSzPts val="1600"/>
            </a:pPr>
            <a:endParaRPr lang="en-US" sz="2300">
              <a:latin typeface="Calibri"/>
              <a:ea typeface="Calibri"/>
              <a:cs typeface="Calibri"/>
              <a:sym typeface="Calibri"/>
            </a:endParaRPr>
          </a:p>
          <a:p>
            <a:pPr marL="457200" indent="-294640" defTabSz="1463040">
              <a:buClr>
                <a:srgbClr val="7F7F7F"/>
              </a:buClr>
              <a:buSzPts val="1600"/>
            </a:pPr>
            <a:endParaRPr lang="en-US" sz="2300">
              <a:latin typeface="Calibri"/>
              <a:ea typeface="Calibri"/>
              <a:cs typeface="Calibri"/>
              <a:sym typeface="Calibri"/>
            </a:endParaRPr>
          </a:p>
          <a:p>
            <a:pPr defTabSz="1463040">
              <a:buSzPts val="1600"/>
            </a:pPr>
            <a:r>
              <a:rPr lang="en-US" sz="2300">
                <a:latin typeface="Calibri"/>
                <a:ea typeface="Calibri"/>
                <a:cs typeface="Calibri"/>
                <a:sym typeface="Calibri"/>
              </a:rPr>
              <a:t>For assistance on building and implementing your plans, please reach out to:</a:t>
            </a:r>
            <a:endParaRPr sz="2300"/>
          </a:p>
          <a:p>
            <a:pPr marL="457200" indent="-457200" defTabSz="1463040">
              <a:buClr>
                <a:srgbClr val="7F7F7F"/>
              </a:buClr>
              <a:buSzPts val="1600"/>
              <a:buFont typeface="Noto Sans Symbols"/>
              <a:buChar char="▪"/>
            </a:pPr>
            <a:r>
              <a:rPr lang="en-US" sz="2300">
                <a:latin typeface="Calibri"/>
                <a:ea typeface="Calibri"/>
                <a:cs typeface="Calibri"/>
                <a:sym typeface="Calibri"/>
              </a:rPr>
              <a:t>Kelly Day, Director of Federal Programs, </a:t>
            </a:r>
            <a:r>
              <a:rPr lang="en-US" sz="2300" u="sng">
                <a:solidFill>
                  <a:srgbClr val="4472C4"/>
                </a:solidFill>
                <a:latin typeface="Calibri"/>
                <a:ea typeface="Calibri"/>
                <a:cs typeface="Calibri"/>
                <a:sym typeface="Calibri"/>
              </a:rPr>
              <a:t>Kelly.Day@apsk12.org</a:t>
            </a:r>
            <a:endParaRPr sz="2300"/>
          </a:p>
          <a:p>
            <a:pPr marL="457200" indent="-447040" defTabSz="1463040">
              <a:buClr>
                <a:srgbClr val="7F7F7F"/>
              </a:buClr>
              <a:buSzPts val="1500"/>
              <a:buFont typeface="Noto Sans Symbols"/>
              <a:buChar char="▪"/>
            </a:pPr>
            <a:r>
              <a:rPr lang="en-US" sz="2300">
                <a:latin typeface="Calibri"/>
                <a:ea typeface="Calibri"/>
                <a:cs typeface="Calibri"/>
                <a:sym typeface="Calibri"/>
              </a:rPr>
              <a:t>Derrick Hardy, Director of Continuous Improvement, </a:t>
            </a:r>
            <a:r>
              <a:rPr lang="en-US" sz="2300" u="sng">
                <a:solidFill>
                  <a:srgbClr val="4472C4"/>
                </a:solidFill>
                <a:latin typeface="Calibri"/>
                <a:ea typeface="Calibri"/>
                <a:cs typeface="Calibri"/>
                <a:sym typeface="Calibri"/>
              </a:rPr>
              <a:t>Derrick.Hardy@apsk12.org</a:t>
            </a:r>
          </a:p>
          <a:p>
            <a:pPr marL="457200" indent="-447040" defTabSz="1463040">
              <a:buClr>
                <a:srgbClr val="7F7F7F"/>
              </a:buClr>
              <a:buSzPts val="1500"/>
              <a:buFont typeface="Noto Sans Symbols"/>
              <a:buChar char="▪"/>
            </a:pPr>
            <a:r>
              <a:rPr lang="en-US" sz="2300">
                <a:latin typeface="Calibri"/>
                <a:ea typeface="Calibri"/>
                <a:cs typeface="Calibri"/>
                <a:sym typeface="Calibri"/>
              </a:rPr>
              <a:t>Larry Wallace, Executive Director of Federal Programs, </a:t>
            </a:r>
            <a:r>
              <a:rPr lang="en-US" sz="2300" u="sng">
                <a:solidFill>
                  <a:srgbClr val="0563C1"/>
                </a:solidFill>
                <a:latin typeface="Calibri"/>
                <a:ea typeface="Calibri"/>
                <a:cs typeface="Calibri"/>
                <a:sym typeface="Calibri"/>
                <a:hlinkClick r:id="rId3"/>
              </a:rPr>
              <a:t>Larry.Wallace@apsk12.org</a:t>
            </a:r>
            <a:endParaRPr lang="en-US" sz="2300" u="sng">
              <a:solidFill>
                <a:srgbClr val="0563C1"/>
              </a:solidFill>
              <a:latin typeface="Calibri"/>
              <a:ea typeface="Calibri"/>
              <a:cs typeface="Calibri"/>
              <a:sym typeface="Calibri"/>
            </a:endParaRPr>
          </a:p>
          <a:p>
            <a:pPr marL="457200" indent="-447040" defTabSz="1463040">
              <a:buClr>
                <a:srgbClr val="7F7F7F"/>
              </a:buClr>
              <a:buSzPts val="1500"/>
              <a:buFont typeface="Noto Sans Symbols"/>
              <a:buChar char="▪"/>
            </a:pPr>
            <a:r>
              <a:rPr lang="en-US" sz="2300">
                <a:latin typeface="Calibri"/>
                <a:ea typeface="Calibri"/>
                <a:cs typeface="Calibri"/>
                <a:sym typeface="Calibri"/>
              </a:rPr>
              <a:t>Kevin Maxwell, Assistant Superintendent of Innovation, Improvement &amp; Redesign, </a:t>
            </a:r>
            <a:r>
              <a:rPr lang="en-US" sz="2300" u="sng">
                <a:solidFill>
                  <a:srgbClr val="0563C1"/>
                </a:solidFill>
                <a:latin typeface="Calibri"/>
                <a:ea typeface="Calibri"/>
                <a:cs typeface="Calibri"/>
                <a:sym typeface="Calibri"/>
              </a:rPr>
              <a:t>Kevin.Maxwell@apsk12.org</a:t>
            </a:r>
            <a:endParaRPr lang="en-US" sz="2300"/>
          </a:p>
        </p:txBody>
      </p:sp>
    </p:spTree>
    <p:extLst>
      <p:ext uri="{BB962C8B-B14F-4D97-AF65-F5344CB8AC3E}">
        <p14:creationId xmlns:p14="http://schemas.microsoft.com/office/powerpoint/2010/main" val="42353439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ge5c48d7ab6_0_264"/>
          <p:cNvSpPr/>
          <p:nvPr/>
        </p:nvSpPr>
        <p:spPr>
          <a:xfrm>
            <a:off x="0" y="98010"/>
            <a:ext cx="2359980" cy="1020180"/>
          </a:xfrm>
          <a:prstGeom prst="roundRect">
            <a:avLst>
              <a:gd name="adj" fmla="val 0"/>
            </a:avLst>
          </a:prstGeom>
          <a:noFill/>
          <a:ln>
            <a:noFill/>
          </a:ln>
        </p:spPr>
        <p:txBody>
          <a:bodyPr spcFirstLastPara="1" wrap="square" lIns="170660" tIns="170660" rIns="170660" bIns="170660" anchor="ctr" anchorCtr="0">
            <a:noAutofit/>
          </a:bodyPr>
          <a:lstStyle/>
          <a:p>
            <a:pPr algn="ctr">
              <a:buSzPts val="2400"/>
            </a:pPr>
            <a:r>
              <a:rPr lang="en-US" sz="3360" b="1"/>
              <a:t>Title I</a:t>
            </a:r>
            <a:endParaRPr sz="3360" b="1"/>
          </a:p>
        </p:txBody>
      </p:sp>
      <p:sp>
        <p:nvSpPr>
          <p:cNvPr id="296" name="Google Shape;296;ge5c48d7ab6_0_264"/>
          <p:cNvSpPr/>
          <p:nvPr/>
        </p:nvSpPr>
        <p:spPr>
          <a:xfrm>
            <a:off x="13466252" y="112450"/>
            <a:ext cx="15528" cy="688344"/>
          </a:xfrm>
          <a:custGeom>
            <a:avLst/>
            <a:gdLst/>
            <a:ahLst/>
            <a:cxnLst/>
            <a:rect l="l" t="t" r="r" b="b"/>
            <a:pathLst>
              <a:path w="368" h="16313" extrusionOk="0">
                <a:moveTo>
                  <a:pt x="1" y="1"/>
                </a:moveTo>
                <a:lnTo>
                  <a:pt x="1" y="16313"/>
                </a:lnTo>
                <a:lnTo>
                  <a:pt x="367" y="16313"/>
                </a:lnTo>
                <a:lnTo>
                  <a:pt x="367" y="1"/>
                </a:ln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170660" tIns="170660" rIns="170660" bIns="170660" anchor="ctr" anchorCtr="0">
            <a:noAutofit/>
          </a:bodyPr>
          <a:lstStyle/>
          <a:p>
            <a:pPr>
              <a:buSzPts val="1900"/>
            </a:pPr>
            <a:endParaRPr sz="2660"/>
          </a:p>
        </p:txBody>
      </p:sp>
      <p:sp>
        <p:nvSpPr>
          <p:cNvPr id="297" name="Google Shape;297;ge5c48d7ab6_0_264"/>
          <p:cNvSpPr/>
          <p:nvPr/>
        </p:nvSpPr>
        <p:spPr>
          <a:xfrm>
            <a:off x="2863340" y="51643"/>
            <a:ext cx="9192540" cy="864780"/>
          </a:xfrm>
          <a:prstGeom prst="rect">
            <a:avLst/>
          </a:prstGeom>
          <a:solidFill>
            <a:srgbClr val="D59002"/>
          </a:solidFill>
          <a:ln>
            <a:noFill/>
          </a:ln>
        </p:spPr>
        <p:txBody>
          <a:bodyPr spcFirstLastPara="1" wrap="square" lIns="170660" tIns="85295" rIns="170660" bIns="85295" anchor="ctr" anchorCtr="0">
            <a:noAutofit/>
          </a:bodyPr>
          <a:lstStyle/>
          <a:p>
            <a:pPr algn="ctr">
              <a:buSzPts val="2400"/>
            </a:pPr>
            <a:r>
              <a:rPr lang="en-US" sz="3360" b="1">
                <a:solidFill>
                  <a:schemeClr val="lt1"/>
                </a:solidFill>
              </a:rPr>
              <a:t>ACTIVITY: School Information</a:t>
            </a:r>
            <a:endParaRPr sz="3360" b="1">
              <a:solidFill>
                <a:schemeClr val="lt1"/>
              </a:solidFill>
            </a:endParaRPr>
          </a:p>
        </p:txBody>
      </p:sp>
      <p:sp>
        <p:nvSpPr>
          <p:cNvPr id="298" name="Google Shape;298;ge5c48d7ab6_0_264"/>
          <p:cNvSpPr txBox="1"/>
          <p:nvPr/>
        </p:nvSpPr>
        <p:spPr>
          <a:xfrm>
            <a:off x="394252" y="1471938"/>
            <a:ext cx="13999846" cy="7414153"/>
          </a:xfrm>
          <a:prstGeom prst="rect">
            <a:avLst/>
          </a:prstGeom>
          <a:solidFill>
            <a:srgbClr val="FEE1A5">
              <a:alpha val="27058"/>
            </a:srgbClr>
          </a:solidFill>
          <a:ln w="50800" cap="flat" cmpd="sng">
            <a:solidFill>
              <a:srgbClr val="C6890B"/>
            </a:solidFill>
            <a:prstDash val="solid"/>
            <a:round/>
            <a:headEnd type="none" w="sm" len="sm"/>
            <a:tailEnd type="none" w="sm" len="sm"/>
          </a:ln>
        </p:spPr>
        <p:txBody>
          <a:bodyPr spcFirstLastPara="1" wrap="square" lIns="127995" tIns="63980" rIns="127995" bIns="63980" anchor="ctr" anchorCtr="0">
            <a:noAutofit/>
          </a:bodyPr>
          <a:lstStyle/>
          <a:p>
            <a:pPr algn="ctr">
              <a:buClr>
                <a:schemeClr val="dk1"/>
              </a:buClr>
              <a:buSzPts val="1500"/>
            </a:pPr>
            <a:endParaRPr sz="2660">
              <a:solidFill>
                <a:schemeClr val="dk1"/>
              </a:solidFill>
            </a:endParaRPr>
          </a:p>
          <a:p>
            <a:pPr algn="ctr">
              <a:buClr>
                <a:schemeClr val="dk1"/>
              </a:buClr>
              <a:buSzPts val="1500"/>
            </a:pPr>
            <a:r>
              <a:rPr lang="en-US" sz="2660">
                <a:solidFill>
                  <a:schemeClr val="dk1"/>
                </a:solidFill>
              </a:rPr>
              <a:t>Complete the chart on the next page by listing all committee members who participated in completing the school wide plan.  Please duplicate the slide to add more positions if necessary.  All positions with an asterisk must be included on the planning committee. </a:t>
            </a:r>
            <a:endParaRPr sz="2660">
              <a:solidFill>
                <a:schemeClr val="dk1"/>
              </a:solidFill>
            </a:endParaRPr>
          </a:p>
          <a:p>
            <a:pPr algn="ctr">
              <a:buClr>
                <a:schemeClr val="dk1"/>
              </a:buClr>
              <a:buSzPts val="1500"/>
            </a:pPr>
            <a:endParaRPr sz="2660">
              <a:solidFill>
                <a:schemeClr val="dk1"/>
              </a:solidFill>
            </a:endParaRPr>
          </a:p>
          <a:p>
            <a:pPr algn="ctr">
              <a:buClr>
                <a:schemeClr val="dk1"/>
              </a:buClr>
              <a:buSzPts val="1500"/>
            </a:pPr>
            <a:r>
              <a:rPr lang="en-US" sz="2660">
                <a:solidFill>
                  <a:schemeClr val="dk1"/>
                </a:solidFill>
              </a:rPr>
              <a:t>Title I schools must print this page, obtain signatures, and submit it to your Federal Programs Specialist. </a:t>
            </a:r>
            <a:endParaRPr sz="2660">
              <a:solidFill>
                <a:schemeClr val="dk1"/>
              </a:solidFill>
            </a:endParaRPr>
          </a:p>
          <a:p>
            <a:pPr algn="ctr">
              <a:buSzPts val="1900"/>
            </a:pPr>
            <a:endParaRPr sz="2660"/>
          </a:p>
        </p:txBody>
      </p:sp>
      <p:grpSp>
        <p:nvGrpSpPr>
          <p:cNvPr id="299" name="Google Shape;299;ge5c48d7ab6_0_264"/>
          <p:cNvGrpSpPr/>
          <p:nvPr/>
        </p:nvGrpSpPr>
        <p:grpSpPr>
          <a:xfrm>
            <a:off x="13594509" y="93177"/>
            <a:ext cx="919136" cy="707617"/>
            <a:chOff x="8092231" y="1622475"/>
            <a:chExt cx="307997" cy="237107"/>
          </a:xfrm>
        </p:grpSpPr>
        <p:sp>
          <p:nvSpPr>
            <p:cNvPr id="300" name="Google Shape;300;ge5c48d7ab6_0_264"/>
            <p:cNvSpPr/>
            <p:nvPr/>
          </p:nvSpPr>
          <p:spPr>
            <a:xfrm>
              <a:off x="8092231" y="1622475"/>
              <a:ext cx="209497" cy="205116"/>
            </a:xfrm>
            <a:custGeom>
              <a:avLst/>
              <a:gdLst/>
              <a:ahLst/>
              <a:cxnLst/>
              <a:rect l="l" t="t" r="r" b="b"/>
              <a:pathLst>
                <a:path w="11142" h="10909" extrusionOk="0">
                  <a:moveTo>
                    <a:pt x="5571" y="2703"/>
                  </a:moveTo>
                  <a:cubicBezTo>
                    <a:pt x="7073" y="2703"/>
                    <a:pt x="8307" y="3937"/>
                    <a:pt x="8307" y="5438"/>
                  </a:cubicBezTo>
                  <a:cubicBezTo>
                    <a:pt x="8307" y="6972"/>
                    <a:pt x="7073" y="8207"/>
                    <a:pt x="5571" y="8207"/>
                  </a:cubicBezTo>
                  <a:cubicBezTo>
                    <a:pt x="4037" y="8207"/>
                    <a:pt x="2803" y="6972"/>
                    <a:pt x="2803" y="5438"/>
                  </a:cubicBezTo>
                  <a:cubicBezTo>
                    <a:pt x="2803" y="3937"/>
                    <a:pt x="4037" y="2703"/>
                    <a:pt x="5571" y="2703"/>
                  </a:cubicBezTo>
                  <a:close/>
                  <a:moveTo>
                    <a:pt x="4404" y="1"/>
                  </a:moveTo>
                  <a:cubicBezTo>
                    <a:pt x="4004" y="67"/>
                    <a:pt x="3637" y="201"/>
                    <a:pt x="3303" y="368"/>
                  </a:cubicBezTo>
                  <a:cubicBezTo>
                    <a:pt x="3337" y="1101"/>
                    <a:pt x="3403" y="1935"/>
                    <a:pt x="3170" y="2136"/>
                  </a:cubicBezTo>
                  <a:cubicBezTo>
                    <a:pt x="3120" y="2167"/>
                    <a:pt x="3053" y="2180"/>
                    <a:pt x="2972" y="2180"/>
                  </a:cubicBezTo>
                  <a:cubicBezTo>
                    <a:pt x="2619" y="2180"/>
                    <a:pt x="2005" y="1919"/>
                    <a:pt x="1435" y="1702"/>
                  </a:cubicBezTo>
                  <a:cubicBezTo>
                    <a:pt x="1168" y="2002"/>
                    <a:pt x="935" y="2302"/>
                    <a:pt x="735" y="2669"/>
                  </a:cubicBezTo>
                  <a:cubicBezTo>
                    <a:pt x="1202" y="3236"/>
                    <a:pt x="1769" y="3870"/>
                    <a:pt x="1669" y="4170"/>
                  </a:cubicBezTo>
                  <a:cubicBezTo>
                    <a:pt x="1602" y="4471"/>
                    <a:pt x="768" y="4637"/>
                    <a:pt x="34" y="4837"/>
                  </a:cubicBezTo>
                  <a:cubicBezTo>
                    <a:pt x="1" y="5038"/>
                    <a:pt x="1" y="5238"/>
                    <a:pt x="1" y="5438"/>
                  </a:cubicBezTo>
                  <a:cubicBezTo>
                    <a:pt x="1" y="5638"/>
                    <a:pt x="1" y="5838"/>
                    <a:pt x="34" y="6038"/>
                  </a:cubicBezTo>
                  <a:cubicBezTo>
                    <a:pt x="768" y="6238"/>
                    <a:pt x="1602" y="6439"/>
                    <a:pt x="1669" y="6705"/>
                  </a:cubicBezTo>
                  <a:cubicBezTo>
                    <a:pt x="1769" y="7006"/>
                    <a:pt x="1202" y="7639"/>
                    <a:pt x="735" y="8240"/>
                  </a:cubicBezTo>
                  <a:cubicBezTo>
                    <a:pt x="935" y="8573"/>
                    <a:pt x="1168" y="8907"/>
                    <a:pt x="1435" y="9174"/>
                  </a:cubicBezTo>
                  <a:cubicBezTo>
                    <a:pt x="1986" y="8964"/>
                    <a:pt x="2579" y="8713"/>
                    <a:pt x="2937" y="8713"/>
                  </a:cubicBezTo>
                  <a:cubicBezTo>
                    <a:pt x="3033" y="8713"/>
                    <a:pt x="3113" y="8731"/>
                    <a:pt x="3170" y="8774"/>
                  </a:cubicBezTo>
                  <a:cubicBezTo>
                    <a:pt x="3403" y="8940"/>
                    <a:pt x="3337" y="9774"/>
                    <a:pt x="3303" y="10542"/>
                  </a:cubicBezTo>
                  <a:cubicBezTo>
                    <a:pt x="3637" y="10708"/>
                    <a:pt x="4037" y="10808"/>
                    <a:pt x="4404" y="10908"/>
                  </a:cubicBezTo>
                  <a:cubicBezTo>
                    <a:pt x="4838" y="10275"/>
                    <a:pt x="5238" y="9541"/>
                    <a:pt x="5571" y="9541"/>
                  </a:cubicBezTo>
                  <a:cubicBezTo>
                    <a:pt x="5905" y="9541"/>
                    <a:pt x="6339" y="10275"/>
                    <a:pt x="6739" y="10908"/>
                  </a:cubicBezTo>
                  <a:cubicBezTo>
                    <a:pt x="7139" y="10808"/>
                    <a:pt x="7506" y="10708"/>
                    <a:pt x="7840" y="10542"/>
                  </a:cubicBezTo>
                  <a:cubicBezTo>
                    <a:pt x="7806" y="9774"/>
                    <a:pt x="7740" y="8940"/>
                    <a:pt x="7973" y="8774"/>
                  </a:cubicBezTo>
                  <a:cubicBezTo>
                    <a:pt x="8030" y="8731"/>
                    <a:pt x="8110" y="8713"/>
                    <a:pt x="8206" y="8713"/>
                  </a:cubicBezTo>
                  <a:cubicBezTo>
                    <a:pt x="8564" y="8713"/>
                    <a:pt x="9156" y="8964"/>
                    <a:pt x="9708" y="9174"/>
                  </a:cubicBezTo>
                  <a:cubicBezTo>
                    <a:pt x="9975" y="8874"/>
                    <a:pt x="10208" y="8573"/>
                    <a:pt x="10408" y="8240"/>
                  </a:cubicBezTo>
                  <a:cubicBezTo>
                    <a:pt x="9941" y="7639"/>
                    <a:pt x="9374" y="7006"/>
                    <a:pt x="9474" y="6705"/>
                  </a:cubicBezTo>
                  <a:cubicBezTo>
                    <a:pt x="9541" y="6439"/>
                    <a:pt x="10375" y="6238"/>
                    <a:pt x="11109" y="6038"/>
                  </a:cubicBezTo>
                  <a:cubicBezTo>
                    <a:pt x="11142" y="5838"/>
                    <a:pt x="11142" y="5638"/>
                    <a:pt x="11142" y="5438"/>
                  </a:cubicBezTo>
                  <a:cubicBezTo>
                    <a:pt x="11142" y="5238"/>
                    <a:pt x="11142" y="5038"/>
                    <a:pt x="11109" y="4837"/>
                  </a:cubicBezTo>
                  <a:cubicBezTo>
                    <a:pt x="10375" y="4637"/>
                    <a:pt x="9541" y="4471"/>
                    <a:pt x="9474" y="4170"/>
                  </a:cubicBezTo>
                  <a:cubicBezTo>
                    <a:pt x="9374" y="3870"/>
                    <a:pt x="9908" y="3236"/>
                    <a:pt x="10408" y="2669"/>
                  </a:cubicBezTo>
                  <a:cubicBezTo>
                    <a:pt x="10208" y="2302"/>
                    <a:pt x="9975" y="2002"/>
                    <a:pt x="9708" y="1702"/>
                  </a:cubicBezTo>
                  <a:cubicBezTo>
                    <a:pt x="9138" y="1919"/>
                    <a:pt x="8502" y="2180"/>
                    <a:pt x="8158" y="2180"/>
                  </a:cubicBezTo>
                  <a:cubicBezTo>
                    <a:pt x="8080" y="2180"/>
                    <a:pt x="8017" y="2167"/>
                    <a:pt x="7973" y="2136"/>
                  </a:cubicBezTo>
                  <a:cubicBezTo>
                    <a:pt x="7740" y="1935"/>
                    <a:pt x="7806" y="1101"/>
                    <a:pt x="7840" y="368"/>
                  </a:cubicBezTo>
                  <a:cubicBezTo>
                    <a:pt x="7506" y="201"/>
                    <a:pt x="7106" y="67"/>
                    <a:pt x="6739" y="1"/>
                  </a:cubicBezTo>
                  <a:cubicBezTo>
                    <a:pt x="6305" y="634"/>
                    <a:pt x="5905" y="1335"/>
                    <a:pt x="5571" y="1335"/>
                  </a:cubicBezTo>
                  <a:cubicBezTo>
                    <a:pt x="5238" y="1335"/>
                    <a:pt x="4804" y="634"/>
                    <a:pt x="4404" y="1"/>
                  </a:cubicBezTo>
                  <a:close/>
                </a:path>
              </a:pathLst>
            </a:custGeom>
            <a:solidFill>
              <a:srgbClr val="D59002"/>
            </a:solidFill>
            <a:ln>
              <a:noFill/>
            </a:ln>
          </p:spPr>
          <p:txBody>
            <a:bodyPr spcFirstLastPara="1" wrap="square" lIns="170660" tIns="170660" rIns="170660" bIns="170660" anchor="ctr" anchorCtr="0">
              <a:noAutofit/>
            </a:bodyPr>
            <a:lstStyle/>
            <a:p>
              <a:pPr>
                <a:buSzPts val="1900"/>
              </a:pPr>
              <a:endParaRPr sz="2660"/>
            </a:p>
          </p:txBody>
        </p:sp>
        <p:sp>
          <p:nvSpPr>
            <p:cNvPr id="301" name="Google Shape;301;ge5c48d7ab6_0_264"/>
            <p:cNvSpPr/>
            <p:nvPr/>
          </p:nvSpPr>
          <p:spPr>
            <a:xfrm>
              <a:off x="8282919" y="1745413"/>
              <a:ext cx="117309" cy="114169"/>
            </a:xfrm>
            <a:custGeom>
              <a:avLst/>
              <a:gdLst/>
              <a:ahLst/>
              <a:cxnLst/>
              <a:rect l="l" t="t" r="r" b="b"/>
              <a:pathLst>
                <a:path w="6239" h="6072" extrusionOk="0">
                  <a:moveTo>
                    <a:pt x="3103" y="1502"/>
                  </a:moveTo>
                  <a:cubicBezTo>
                    <a:pt x="3970" y="1502"/>
                    <a:pt x="4637" y="2202"/>
                    <a:pt x="4637" y="3036"/>
                  </a:cubicBezTo>
                  <a:cubicBezTo>
                    <a:pt x="4637" y="3903"/>
                    <a:pt x="3970" y="4571"/>
                    <a:pt x="3103" y="4571"/>
                  </a:cubicBezTo>
                  <a:cubicBezTo>
                    <a:pt x="2269" y="4571"/>
                    <a:pt x="1568" y="3903"/>
                    <a:pt x="1568" y="3036"/>
                  </a:cubicBezTo>
                  <a:cubicBezTo>
                    <a:pt x="1568" y="2202"/>
                    <a:pt x="2269" y="1502"/>
                    <a:pt x="3103" y="1502"/>
                  </a:cubicBezTo>
                  <a:close/>
                  <a:moveTo>
                    <a:pt x="2469" y="1"/>
                  </a:moveTo>
                  <a:cubicBezTo>
                    <a:pt x="2235" y="34"/>
                    <a:pt x="2035" y="101"/>
                    <a:pt x="1835" y="201"/>
                  </a:cubicBezTo>
                  <a:cubicBezTo>
                    <a:pt x="1868" y="634"/>
                    <a:pt x="1902" y="1101"/>
                    <a:pt x="1768" y="1202"/>
                  </a:cubicBezTo>
                  <a:cubicBezTo>
                    <a:pt x="1743" y="1220"/>
                    <a:pt x="1707" y="1229"/>
                    <a:pt x="1663" y="1229"/>
                  </a:cubicBezTo>
                  <a:cubicBezTo>
                    <a:pt x="1473" y="1229"/>
                    <a:pt x="1126" y="1076"/>
                    <a:pt x="801" y="968"/>
                  </a:cubicBezTo>
                  <a:cubicBezTo>
                    <a:pt x="668" y="1135"/>
                    <a:pt x="534" y="1302"/>
                    <a:pt x="401" y="1502"/>
                  </a:cubicBezTo>
                  <a:cubicBezTo>
                    <a:pt x="668" y="1835"/>
                    <a:pt x="1001" y="2169"/>
                    <a:pt x="934" y="2336"/>
                  </a:cubicBezTo>
                  <a:cubicBezTo>
                    <a:pt x="901" y="2502"/>
                    <a:pt x="434" y="2603"/>
                    <a:pt x="0" y="2703"/>
                  </a:cubicBezTo>
                  <a:cubicBezTo>
                    <a:pt x="0" y="2803"/>
                    <a:pt x="0" y="2936"/>
                    <a:pt x="0" y="3036"/>
                  </a:cubicBezTo>
                  <a:cubicBezTo>
                    <a:pt x="0" y="3170"/>
                    <a:pt x="0" y="3270"/>
                    <a:pt x="0" y="3370"/>
                  </a:cubicBezTo>
                  <a:cubicBezTo>
                    <a:pt x="434" y="3503"/>
                    <a:pt x="868" y="3603"/>
                    <a:pt x="934" y="3737"/>
                  </a:cubicBezTo>
                  <a:cubicBezTo>
                    <a:pt x="1001" y="3937"/>
                    <a:pt x="668" y="4270"/>
                    <a:pt x="401" y="4604"/>
                  </a:cubicBezTo>
                  <a:cubicBezTo>
                    <a:pt x="534" y="4804"/>
                    <a:pt x="668" y="4971"/>
                    <a:pt x="801" y="5138"/>
                  </a:cubicBezTo>
                  <a:cubicBezTo>
                    <a:pt x="1117" y="5006"/>
                    <a:pt x="1455" y="4874"/>
                    <a:pt x="1648" y="4874"/>
                  </a:cubicBezTo>
                  <a:cubicBezTo>
                    <a:pt x="1699" y="4874"/>
                    <a:pt x="1740" y="4883"/>
                    <a:pt x="1768" y="4904"/>
                  </a:cubicBezTo>
                  <a:cubicBezTo>
                    <a:pt x="1902" y="5004"/>
                    <a:pt x="1868" y="5471"/>
                    <a:pt x="1835" y="5872"/>
                  </a:cubicBezTo>
                  <a:cubicBezTo>
                    <a:pt x="2035" y="5972"/>
                    <a:pt x="2235" y="6038"/>
                    <a:pt x="2469" y="6072"/>
                  </a:cubicBezTo>
                  <a:cubicBezTo>
                    <a:pt x="2702" y="5738"/>
                    <a:pt x="2936" y="5338"/>
                    <a:pt x="3103" y="5338"/>
                  </a:cubicBezTo>
                  <a:cubicBezTo>
                    <a:pt x="3269" y="5338"/>
                    <a:pt x="3536" y="5738"/>
                    <a:pt x="3770" y="6072"/>
                  </a:cubicBezTo>
                  <a:cubicBezTo>
                    <a:pt x="3970" y="6038"/>
                    <a:pt x="4170" y="5972"/>
                    <a:pt x="4370" y="5872"/>
                  </a:cubicBezTo>
                  <a:cubicBezTo>
                    <a:pt x="4370" y="5471"/>
                    <a:pt x="4303" y="5004"/>
                    <a:pt x="4437" y="4904"/>
                  </a:cubicBezTo>
                  <a:cubicBezTo>
                    <a:pt x="4472" y="4883"/>
                    <a:pt x="4518" y="4874"/>
                    <a:pt x="4574" y="4874"/>
                  </a:cubicBezTo>
                  <a:cubicBezTo>
                    <a:pt x="4782" y="4874"/>
                    <a:pt x="5114" y="5006"/>
                    <a:pt x="5404" y="5138"/>
                  </a:cubicBezTo>
                  <a:cubicBezTo>
                    <a:pt x="5571" y="4971"/>
                    <a:pt x="5704" y="4804"/>
                    <a:pt x="5805" y="4604"/>
                  </a:cubicBezTo>
                  <a:cubicBezTo>
                    <a:pt x="5538" y="4270"/>
                    <a:pt x="5237" y="3937"/>
                    <a:pt x="5271" y="3737"/>
                  </a:cubicBezTo>
                  <a:cubicBezTo>
                    <a:pt x="5338" y="3603"/>
                    <a:pt x="5805" y="3503"/>
                    <a:pt x="6205" y="3370"/>
                  </a:cubicBezTo>
                  <a:cubicBezTo>
                    <a:pt x="6205" y="3270"/>
                    <a:pt x="6238" y="3170"/>
                    <a:pt x="6238" y="3036"/>
                  </a:cubicBezTo>
                  <a:cubicBezTo>
                    <a:pt x="6238" y="2936"/>
                    <a:pt x="6205" y="2836"/>
                    <a:pt x="6205" y="2703"/>
                  </a:cubicBezTo>
                  <a:cubicBezTo>
                    <a:pt x="5805" y="2603"/>
                    <a:pt x="5338" y="2502"/>
                    <a:pt x="5271" y="2336"/>
                  </a:cubicBezTo>
                  <a:cubicBezTo>
                    <a:pt x="5237" y="2169"/>
                    <a:pt x="5538" y="1835"/>
                    <a:pt x="5805" y="1502"/>
                  </a:cubicBezTo>
                  <a:cubicBezTo>
                    <a:pt x="5704" y="1302"/>
                    <a:pt x="5571" y="1135"/>
                    <a:pt x="5404" y="968"/>
                  </a:cubicBezTo>
                  <a:cubicBezTo>
                    <a:pt x="5106" y="1076"/>
                    <a:pt x="4765" y="1229"/>
                    <a:pt x="4557" y="1229"/>
                  </a:cubicBezTo>
                  <a:cubicBezTo>
                    <a:pt x="4509" y="1229"/>
                    <a:pt x="4468" y="1220"/>
                    <a:pt x="4437" y="1202"/>
                  </a:cubicBezTo>
                  <a:cubicBezTo>
                    <a:pt x="4303" y="1101"/>
                    <a:pt x="4370" y="634"/>
                    <a:pt x="4370" y="201"/>
                  </a:cubicBezTo>
                  <a:cubicBezTo>
                    <a:pt x="4170" y="101"/>
                    <a:pt x="3970" y="34"/>
                    <a:pt x="3770" y="1"/>
                  </a:cubicBezTo>
                  <a:cubicBezTo>
                    <a:pt x="3536" y="334"/>
                    <a:pt x="3269" y="768"/>
                    <a:pt x="3103" y="768"/>
                  </a:cubicBezTo>
                  <a:cubicBezTo>
                    <a:pt x="2936" y="768"/>
                    <a:pt x="2702" y="334"/>
                    <a:pt x="2469" y="1"/>
                  </a:cubicBezTo>
                  <a:close/>
                </a:path>
              </a:pathLst>
            </a:custGeom>
            <a:solidFill>
              <a:srgbClr val="D59002"/>
            </a:solidFill>
            <a:ln>
              <a:noFill/>
            </a:ln>
          </p:spPr>
          <p:txBody>
            <a:bodyPr spcFirstLastPara="1" wrap="square" lIns="170660" tIns="170660" rIns="170660" bIns="170660" anchor="ctr" anchorCtr="0">
              <a:noAutofit/>
            </a:bodyPr>
            <a:lstStyle/>
            <a:p>
              <a:pPr>
                <a:buSzPts val="1900"/>
              </a:pPr>
              <a:endParaRPr sz="2660"/>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Google Shape;306;ge5c48d7ab6_0_274"/>
          <p:cNvSpPr/>
          <p:nvPr/>
        </p:nvSpPr>
        <p:spPr>
          <a:xfrm>
            <a:off x="0" y="51118"/>
            <a:ext cx="2359980" cy="1020180"/>
          </a:xfrm>
          <a:prstGeom prst="roundRect">
            <a:avLst>
              <a:gd name="adj" fmla="val 0"/>
            </a:avLst>
          </a:prstGeom>
          <a:noFill/>
          <a:ln>
            <a:noFill/>
          </a:ln>
        </p:spPr>
        <p:txBody>
          <a:bodyPr spcFirstLastPara="1" wrap="square" lIns="170660" tIns="170660" rIns="170660" bIns="170660" anchor="ctr" anchorCtr="0">
            <a:noAutofit/>
          </a:bodyPr>
          <a:lstStyle/>
          <a:p>
            <a:pPr algn="ctr">
              <a:buSzPts val="2400"/>
            </a:pPr>
            <a:r>
              <a:rPr lang="en-US" sz="3360" b="1"/>
              <a:t>Title I</a:t>
            </a:r>
            <a:endParaRPr sz="3360" b="1"/>
          </a:p>
        </p:txBody>
      </p:sp>
      <p:sp>
        <p:nvSpPr>
          <p:cNvPr id="307" name="Google Shape;307;ge5c48d7ab6_0_274"/>
          <p:cNvSpPr/>
          <p:nvPr/>
        </p:nvSpPr>
        <p:spPr>
          <a:xfrm>
            <a:off x="13235359" y="62066"/>
            <a:ext cx="15528" cy="688344"/>
          </a:xfrm>
          <a:custGeom>
            <a:avLst/>
            <a:gdLst/>
            <a:ahLst/>
            <a:cxnLst/>
            <a:rect l="l" t="t" r="r" b="b"/>
            <a:pathLst>
              <a:path w="368" h="16313" extrusionOk="0">
                <a:moveTo>
                  <a:pt x="1" y="1"/>
                </a:moveTo>
                <a:lnTo>
                  <a:pt x="1" y="16313"/>
                </a:lnTo>
                <a:lnTo>
                  <a:pt x="367" y="16313"/>
                </a:lnTo>
                <a:lnTo>
                  <a:pt x="367" y="1"/>
                </a:ln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170660" tIns="170660" rIns="170660" bIns="170660" anchor="ctr" anchorCtr="0">
            <a:noAutofit/>
          </a:bodyPr>
          <a:lstStyle/>
          <a:p>
            <a:pPr>
              <a:buSzPts val="1900"/>
            </a:pPr>
            <a:endParaRPr sz="2660"/>
          </a:p>
        </p:txBody>
      </p:sp>
      <p:sp>
        <p:nvSpPr>
          <p:cNvPr id="308" name="Google Shape;308;ge5c48d7ab6_0_274"/>
          <p:cNvSpPr/>
          <p:nvPr/>
        </p:nvSpPr>
        <p:spPr>
          <a:xfrm>
            <a:off x="2929038" y="-1863"/>
            <a:ext cx="9192540" cy="864780"/>
          </a:xfrm>
          <a:prstGeom prst="rect">
            <a:avLst/>
          </a:prstGeom>
          <a:solidFill>
            <a:srgbClr val="D59002"/>
          </a:solidFill>
          <a:ln>
            <a:noFill/>
          </a:ln>
        </p:spPr>
        <p:txBody>
          <a:bodyPr spcFirstLastPara="1" wrap="square" lIns="170660" tIns="85295" rIns="170660" bIns="85295" anchor="ctr" anchorCtr="0">
            <a:noAutofit/>
          </a:bodyPr>
          <a:lstStyle/>
          <a:p>
            <a:pPr algn="ctr">
              <a:buSzPts val="2400"/>
            </a:pPr>
            <a:r>
              <a:rPr lang="en-US" sz="3360" b="1">
                <a:solidFill>
                  <a:schemeClr val="lt1"/>
                </a:solidFill>
              </a:rPr>
              <a:t>School Information</a:t>
            </a:r>
            <a:endParaRPr sz="3360" b="1">
              <a:solidFill>
                <a:schemeClr val="lt1"/>
              </a:solidFill>
            </a:endParaRPr>
          </a:p>
        </p:txBody>
      </p:sp>
      <p:grpSp>
        <p:nvGrpSpPr>
          <p:cNvPr id="309" name="Google Shape;309;ge5c48d7ab6_0_274"/>
          <p:cNvGrpSpPr/>
          <p:nvPr/>
        </p:nvGrpSpPr>
        <p:grpSpPr>
          <a:xfrm>
            <a:off x="13520273" y="100166"/>
            <a:ext cx="919136" cy="707617"/>
            <a:chOff x="8092231" y="1622475"/>
            <a:chExt cx="307997" cy="237107"/>
          </a:xfrm>
        </p:grpSpPr>
        <p:sp>
          <p:nvSpPr>
            <p:cNvPr id="310" name="Google Shape;310;ge5c48d7ab6_0_274"/>
            <p:cNvSpPr/>
            <p:nvPr/>
          </p:nvSpPr>
          <p:spPr>
            <a:xfrm>
              <a:off x="8092231" y="1622475"/>
              <a:ext cx="209497" cy="205116"/>
            </a:xfrm>
            <a:custGeom>
              <a:avLst/>
              <a:gdLst/>
              <a:ahLst/>
              <a:cxnLst/>
              <a:rect l="l" t="t" r="r" b="b"/>
              <a:pathLst>
                <a:path w="11142" h="10909" extrusionOk="0">
                  <a:moveTo>
                    <a:pt x="5571" y="2703"/>
                  </a:moveTo>
                  <a:cubicBezTo>
                    <a:pt x="7073" y="2703"/>
                    <a:pt x="8307" y="3937"/>
                    <a:pt x="8307" y="5438"/>
                  </a:cubicBezTo>
                  <a:cubicBezTo>
                    <a:pt x="8307" y="6972"/>
                    <a:pt x="7073" y="8207"/>
                    <a:pt x="5571" y="8207"/>
                  </a:cubicBezTo>
                  <a:cubicBezTo>
                    <a:pt x="4037" y="8207"/>
                    <a:pt x="2803" y="6972"/>
                    <a:pt x="2803" y="5438"/>
                  </a:cubicBezTo>
                  <a:cubicBezTo>
                    <a:pt x="2803" y="3937"/>
                    <a:pt x="4037" y="2703"/>
                    <a:pt x="5571" y="2703"/>
                  </a:cubicBezTo>
                  <a:close/>
                  <a:moveTo>
                    <a:pt x="4404" y="1"/>
                  </a:moveTo>
                  <a:cubicBezTo>
                    <a:pt x="4004" y="67"/>
                    <a:pt x="3637" y="201"/>
                    <a:pt x="3303" y="368"/>
                  </a:cubicBezTo>
                  <a:cubicBezTo>
                    <a:pt x="3337" y="1101"/>
                    <a:pt x="3403" y="1935"/>
                    <a:pt x="3170" y="2136"/>
                  </a:cubicBezTo>
                  <a:cubicBezTo>
                    <a:pt x="3120" y="2167"/>
                    <a:pt x="3053" y="2180"/>
                    <a:pt x="2972" y="2180"/>
                  </a:cubicBezTo>
                  <a:cubicBezTo>
                    <a:pt x="2619" y="2180"/>
                    <a:pt x="2005" y="1919"/>
                    <a:pt x="1435" y="1702"/>
                  </a:cubicBezTo>
                  <a:cubicBezTo>
                    <a:pt x="1168" y="2002"/>
                    <a:pt x="935" y="2302"/>
                    <a:pt x="735" y="2669"/>
                  </a:cubicBezTo>
                  <a:cubicBezTo>
                    <a:pt x="1202" y="3236"/>
                    <a:pt x="1769" y="3870"/>
                    <a:pt x="1669" y="4170"/>
                  </a:cubicBezTo>
                  <a:cubicBezTo>
                    <a:pt x="1602" y="4471"/>
                    <a:pt x="768" y="4637"/>
                    <a:pt x="34" y="4837"/>
                  </a:cubicBezTo>
                  <a:cubicBezTo>
                    <a:pt x="1" y="5038"/>
                    <a:pt x="1" y="5238"/>
                    <a:pt x="1" y="5438"/>
                  </a:cubicBezTo>
                  <a:cubicBezTo>
                    <a:pt x="1" y="5638"/>
                    <a:pt x="1" y="5838"/>
                    <a:pt x="34" y="6038"/>
                  </a:cubicBezTo>
                  <a:cubicBezTo>
                    <a:pt x="768" y="6238"/>
                    <a:pt x="1602" y="6439"/>
                    <a:pt x="1669" y="6705"/>
                  </a:cubicBezTo>
                  <a:cubicBezTo>
                    <a:pt x="1769" y="7006"/>
                    <a:pt x="1202" y="7639"/>
                    <a:pt x="735" y="8240"/>
                  </a:cubicBezTo>
                  <a:cubicBezTo>
                    <a:pt x="935" y="8573"/>
                    <a:pt x="1168" y="8907"/>
                    <a:pt x="1435" y="9174"/>
                  </a:cubicBezTo>
                  <a:cubicBezTo>
                    <a:pt x="1986" y="8964"/>
                    <a:pt x="2579" y="8713"/>
                    <a:pt x="2937" y="8713"/>
                  </a:cubicBezTo>
                  <a:cubicBezTo>
                    <a:pt x="3033" y="8713"/>
                    <a:pt x="3113" y="8731"/>
                    <a:pt x="3170" y="8774"/>
                  </a:cubicBezTo>
                  <a:cubicBezTo>
                    <a:pt x="3403" y="8940"/>
                    <a:pt x="3337" y="9774"/>
                    <a:pt x="3303" y="10542"/>
                  </a:cubicBezTo>
                  <a:cubicBezTo>
                    <a:pt x="3637" y="10708"/>
                    <a:pt x="4037" y="10808"/>
                    <a:pt x="4404" y="10908"/>
                  </a:cubicBezTo>
                  <a:cubicBezTo>
                    <a:pt x="4838" y="10275"/>
                    <a:pt x="5238" y="9541"/>
                    <a:pt x="5571" y="9541"/>
                  </a:cubicBezTo>
                  <a:cubicBezTo>
                    <a:pt x="5905" y="9541"/>
                    <a:pt x="6339" y="10275"/>
                    <a:pt x="6739" y="10908"/>
                  </a:cubicBezTo>
                  <a:cubicBezTo>
                    <a:pt x="7139" y="10808"/>
                    <a:pt x="7506" y="10708"/>
                    <a:pt x="7840" y="10542"/>
                  </a:cubicBezTo>
                  <a:cubicBezTo>
                    <a:pt x="7806" y="9774"/>
                    <a:pt x="7740" y="8940"/>
                    <a:pt x="7973" y="8774"/>
                  </a:cubicBezTo>
                  <a:cubicBezTo>
                    <a:pt x="8030" y="8731"/>
                    <a:pt x="8110" y="8713"/>
                    <a:pt x="8206" y="8713"/>
                  </a:cubicBezTo>
                  <a:cubicBezTo>
                    <a:pt x="8564" y="8713"/>
                    <a:pt x="9156" y="8964"/>
                    <a:pt x="9708" y="9174"/>
                  </a:cubicBezTo>
                  <a:cubicBezTo>
                    <a:pt x="9975" y="8874"/>
                    <a:pt x="10208" y="8573"/>
                    <a:pt x="10408" y="8240"/>
                  </a:cubicBezTo>
                  <a:cubicBezTo>
                    <a:pt x="9941" y="7639"/>
                    <a:pt x="9374" y="7006"/>
                    <a:pt x="9474" y="6705"/>
                  </a:cubicBezTo>
                  <a:cubicBezTo>
                    <a:pt x="9541" y="6439"/>
                    <a:pt x="10375" y="6238"/>
                    <a:pt x="11109" y="6038"/>
                  </a:cubicBezTo>
                  <a:cubicBezTo>
                    <a:pt x="11142" y="5838"/>
                    <a:pt x="11142" y="5638"/>
                    <a:pt x="11142" y="5438"/>
                  </a:cubicBezTo>
                  <a:cubicBezTo>
                    <a:pt x="11142" y="5238"/>
                    <a:pt x="11142" y="5038"/>
                    <a:pt x="11109" y="4837"/>
                  </a:cubicBezTo>
                  <a:cubicBezTo>
                    <a:pt x="10375" y="4637"/>
                    <a:pt x="9541" y="4471"/>
                    <a:pt x="9474" y="4170"/>
                  </a:cubicBezTo>
                  <a:cubicBezTo>
                    <a:pt x="9374" y="3870"/>
                    <a:pt x="9908" y="3236"/>
                    <a:pt x="10408" y="2669"/>
                  </a:cubicBezTo>
                  <a:cubicBezTo>
                    <a:pt x="10208" y="2302"/>
                    <a:pt x="9975" y="2002"/>
                    <a:pt x="9708" y="1702"/>
                  </a:cubicBezTo>
                  <a:cubicBezTo>
                    <a:pt x="9138" y="1919"/>
                    <a:pt x="8502" y="2180"/>
                    <a:pt x="8158" y="2180"/>
                  </a:cubicBezTo>
                  <a:cubicBezTo>
                    <a:pt x="8080" y="2180"/>
                    <a:pt x="8017" y="2167"/>
                    <a:pt x="7973" y="2136"/>
                  </a:cubicBezTo>
                  <a:cubicBezTo>
                    <a:pt x="7740" y="1935"/>
                    <a:pt x="7806" y="1101"/>
                    <a:pt x="7840" y="368"/>
                  </a:cubicBezTo>
                  <a:cubicBezTo>
                    <a:pt x="7506" y="201"/>
                    <a:pt x="7106" y="67"/>
                    <a:pt x="6739" y="1"/>
                  </a:cubicBezTo>
                  <a:cubicBezTo>
                    <a:pt x="6305" y="634"/>
                    <a:pt x="5905" y="1335"/>
                    <a:pt x="5571" y="1335"/>
                  </a:cubicBezTo>
                  <a:cubicBezTo>
                    <a:pt x="5238" y="1335"/>
                    <a:pt x="4804" y="634"/>
                    <a:pt x="4404" y="1"/>
                  </a:cubicBezTo>
                  <a:close/>
                </a:path>
              </a:pathLst>
            </a:custGeom>
            <a:solidFill>
              <a:srgbClr val="D59002"/>
            </a:solidFill>
            <a:ln>
              <a:noFill/>
            </a:ln>
          </p:spPr>
          <p:txBody>
            <a:bodyPr spcFirstLastPara="1" wrap="square" lIns="170660" tIns="170660" rIns="170660" bIns="170660" anchor="ctr" anchorCtr="0">
              <a:noAutofit/>
            </a:bodyPr>
            <a:lstStyle/>
            <a:p>
              <a:pPr>
                <a:buSzPts val="1900"/>
              </a:pPr>
              <a:endParaRPr sz="2660"/>
            </a:p>
          </p:txBody>
        </p:sp>
        <p:sp>
          <p:nvSpPr>
            <p:cNvPr id="311" name="Google Shape;311;ge5c48d7ab6_0_274"/>
            <p:cNvSpPr/>
            <p:nvPr/>
          </p:nvSpPr>
          <p:spPr>
            <a:xfrm>
              <a:off x="8282919" y="1745413"/>
              <a:ext cx="117309" cy="114169"/>
            </a:xfrm>
            <a:custGeom>
              <a:avLst/>
              <a:gdLst/>
              <a:ahLst/>
              <a:cxnLst/>
              <a:rect l="l" t="t" r="r" b="b"/>
              <a:pathLst>
                <a:path w="6239" h="6072" extrusionOk="0">
                  <a:moveTo>
                    <a:pt x="3103" y="1502"/>
                  </a:moveTo>
                  <a:cubicBezTo>
                    <a:pt x="3970" y="1502"/>
                    <a:pt x="4637" y="2202"/>
                    <a:pt x="4637" y="3036"/>
                  </a:cubicBezTo>
                  <a:cubicBezTo>
                    <a:pt x="4637" y="3903"/>
                    <a:pt x="3970" y="4571"/>
                    <a:pt x="3103" y="4571"/>
                  </a:cubicBezTo>
                  <a:cubicBezTo>
                    <a:pt x="2269" y="4571"/>
                    <a:pt x="1568" y="3903"/>
                    <a:pt x="1568" y="3036"/>
                  </a:cubicBezTo>
                  <a:cubicBezTo>
                    <a:pt x="1568" y="2202"/>
                    <a:pt x="2269" y="1502"/>
                    <a:pt x="3103" y="1502"/>
                  </a:cubicBezTo>
                  <a:close/>
                  <a:moveTo>
                    <a:pt x="2469" y="1"/>
                  </a:moveTo>
                  <a:cubicBezTo>
                    <a:pt x="2235" y="34"/>
                    <a:pt x="2035" y="101"/>
                    <a:pt x="1835" y="201"/>
                  </a:cubicBezTo>
                  <a:cubicBezTo>
                    <a:pt x="1868" y="634"/>
                    <a:pt x="1902" y="1101"/>
                    <a:pt x="1768" y="1202"/>
                  </a:cubicBezTo>
                  <a:cubicBezTo>
                    <a:pt x="1743" y="1220"/>
                    <a:pt x="1707" y="1229"/>
                    <a:pt x="1663" y="1229"/>
                  </a:cubicBezTo>
                  <a:cubicBezTo>
                    <a:pt x="1473" y="1229"/>
                    <a:pt x="1126" y="1076"/>
                    <a:pt x="801" y="968"/>
                  </a:cubicBezTo>
                  <a:cubicBezTo>
                    <a:pt x="668" y="1135"/>
                    <a:pt x="534" y="1302"/>
                    <a:pt x="401" y="1502"/>
                  </a:cubicBezTo>
                  <a:cubicBezTo>
                    <a:pt x="668" y="1835"/>
                    <a:pt x="1001" y="2169"/>
                    <a:pt x="934" y="2336"/>
                  </a:cubicBezTo>
                  <a:cubicBezTo>
                    <a:pt x="901" y="2502"/>
                    <a:pt x="434" y="2603"/>
                    <a:pt x="0" y="2703"/>
                  </a:cubicBezTo>
                  <a:cubicBezTo>
                    <a:pt x="0" y="2803"/>
                    <a:pt x="0" y="2936"/>
                    <a:pt x="0" y="3036"/>
                  </a:cubicBezTo>
                  <a:cubicBezTo>
                    <a:pt x="0" y="3170"/>
                    <a:pt x="0" y="3270"/>
                    <a:pt x="0" y="3370"/>
                  </a:cubicBezTo>
                  <a:cubicBezTo>
                    <a:pt x="434" y="3503"/>
                    <a:pt x="868" y="3603"/>
                    <a:pt x="934" y="3737"/>
                  </a:cubicBezTo>
                  <a:cubicBezTo>
                    <a:pt x="1001" y="3937"/>
                    <a:pt x="668" y="4270"/>
                    <a:pt x="401" y="4604"/>
                  </a:cubicBezTo>
                  <a:cubicBezTo>
                    <a:pt x="534" y="4804"/>
                    <a:pt x="668" y="4971"/>
                    <a:pt x="801" y="5138"/>
                  </a:cubicBezTo>
                  <a:cubicBezTo>
                    <a:pt x="1117" y="5006"/>
                    <a:pt x="1455" y="4874"/>
                    <a:pt x="1648" y="4874"/>
                  </a:cubicBezTo>
                  <a:cubicBezTo>
                    <a:pt x="1699" y="4874"/>
                    <a:pt x="1740" y="4883"/>
                    <a:pt x="1768" y="4904"/>
                  </a:cubicBezTo>
                  <a:cubicBezTo>
                    <a:pt x="1902" y="5004"/>
                    <a:pt x="1868" y="5471"/>
                    <a:pt x="1835" y="5872"/>
                  </a:cubicBezTo>
                  <a:cubicBezTo>
                    <a:pt x="2035" y="5972"/>
                    <a:pt x="2235" y="6038"/>
                    <a:pt x="2469" y="6072"/>
                  </a:cubicBezTo>
                  <a:cubicBezTo>
                    <a:pt x="2702" y="5738"/>
                    <a:pt x="2936" y="5338"/>
                    <a:pt x="3103" y="5338"/>
                  </a:cubicBezTo>
                  <a:cubicBezTo>
                    <a:pt x="3269" y="5338"/>
                    <a:pt x="3536" y="5738"/>
                    <a:pt x="3770" y="6072"/>
                  </a:cubicBezTo>
                  <a:cubicBezTo>
                    <a:pt x="3970" y="6038"/>
                    <a:pt x="4170" y="5972"/>
                    <a:pt x="4370" y="5872"/>
                  </a:cubicBezTo>
                  <a:cubicBezTo>
                    <a:pt x="4370" y="5471"/>
                    <a:pt x="4303" y="5004"/>
                    <a:pt x="4437" y="4904"/>
                  </a:cubicBezTo>
                  <a:cubicBezTo>
                    <a:pt x="4472" y="4883"/>
                    <a:pt x="4518" y="4874"/>
                    <a:pt x="4574" y="4874"/>
                  </a:cubicBezTo>
                  <a:cubicBezTo>
                    <a:pt x="4782" y="4874"/>
                    <a:pt x="5114" y="5006"/>
                    <a:pt x="5404" y="5138"/>
                  </a:cubicBezTo>
                  <a:cubicBezTo>
                    <a:pt x="5571" y="4971"/>
                    <a:pt x="5704" y="4804"/>
                    <a:pt x="5805" y="4604"/>
                  </a:cubicBezTo>
                  <a:cubicBezTo>
                    <a:pt x="5538" y="4270"/>
                    <a:pt x="5237" y="3937"/>
                    <a:pt x="5271" y="3737"/>
                  </a:cubicBezTo>
                  <a:cubicBezTo>
                    <a:pt x="5338" y="3603"/>
                    <a:pt x="5805" y="3503"/>
                    <a:pt x="6205" y="3370"/>
                  </a:cubicBezTo>
                  <a:cubicBezTo>
                    <a:pt x="6205" y="3270"/>
                    <a:pt x="6238" y="3170"/>
                    <a:pt x="6238" y="3036"/>
                  </a:cubicBezTo>
                  <a:cubicBezTo>
                    <a:pt x="6238" y="2936"/>
                    <a:pt x="6205" y="2836"/>
                    <a:pt x="6205" y="2703"/>
                  </a:cubicBezTo>
                  <a:cubicBezTo>
                    <a:pt x="5805" y="2603"/>
                    <a:pt x="5338" y="2502"/>
                    <a:pt x="5271" y="2336"/>
                  </a:cubicBezTo>
                  <a:cubicBezTo>
                    <a:pt x="5237" y="2169"/>
                    <a:pt x="5538" y="1835"/>
                    <a:pt x="5805" y="1502"/>
                  </a:cubicBezTo>
                  <a:cubicBezTo>
                    <a:pt x="5704" y="1302"/>
                    <a:pt x="5571" y="1135"/>
                    <a:pt x="5404" y="968"/>
                  </a:cubicBezTo>
                  <a:cubicBezTo>
                    <a:pt x="5106" y="1076"/>
                    <a:pt x="4765" y="1229"/>
                    <a:pt x="4557" y="1229"/>
                  </a:cubicBezTo>
                  <a:cubicBezTo>
                    <a:pt x="4509" y="1229"/>
                    <a:pt x="4468" y="1220"/>
                    <a:pt x="4437" y="1202"/>
                  </a:cubicBezTo>
                  <a:cubicBezTo>
                    <a:pt x="4303" y="1101"/>
                    <a:pt x="4370" y="634"/>
                    <a:pt x="4370" y="201"/>
                  </a:cubicBezTo>
                  <a:cubicBezTo>
                    <a:pt x="4170" y="101"/>
                    <a:pt x="3970" y="34"/>
                    <a:pt x="3770" y="1"/>
                  </a:cubicBezTo>
                  <a:cubicBezTo>
                    <a:pt x="3536" y="334"/>
                    <a:pt x="3269" y="768"/>
                    <a:pt x="3103" y="768"/>
                  </a:cubicBezTo>
                  <a:cubicBezTo>
                    <a:pt x="2936" y="768"/>
                    <a:pt x="2702" y="334"/>
                    <a:pt x="2469" y="1"/>
                  </a:cubicBezTo>
                  <a:close/>
                </a:path>
              </a:pathLst>
            </a:custGeom>
            <a:solidFill>
              <a:srgbClr val="D59002"/>
            </a:solidFill>
            <a:ln>
              <a:noFill/>
            </a:ln>
          </p:spPr>
          <p:txBody>
            <a:bodyPr spcFirstLastPara="1" wrap="square" lIns="170660" tIns="170660" rIns="170660" bIns="170660" anchor="ctr" anchorCtr="0">
              <a:noAutofit/>
            </a:bodyPr>
            <a:lstStyle/>
            <a:p>
              <a:pPr>
                <a:buSzPts val="1900"/>
              </a:pPr>
              <a:endParaRPr sz="2660"/>
            </a:p>
          </p:txBody>
        </p:sp>
      </p:grpSp>
      <p:graphicFrame>
        <p:nvGraphicFramePr>
          <p:cNvPr id="312" name="Google Shape;312;ge5c48d7ab6_0_274"/>
          <p:cNvGraphicFramePr/>
          <p:nvPr>
            <p:extLst>
              <p:ext uri="{D42A27DB-BD31-4B8C-83A1-F6EECF244321}">
                <p14:modId xmlns:p14="http://schemas.microsoft.com/office/powerpoint/2010/main" val="3758075194"/>
              </p:ext>
            </p:extLst>
          </p:nvPr>
        </p:nvGraphicFramePr>
        <p:xfrm>
          <a:off x="291089" y="3606975"/>
          <a:ext cx="14149947" cy="7215564"/>
        </p:xfrm>
        <a:graphic>
          <a:graphicData uri="http://schemas.openxmlformats.org/drawingml/2006/table">
            <a:tbl>
              <a:tblPr>
                <a:noFill/>
                <a:tableStyleId>{CD88FB69-2098-4870-A087-6ADD50F5CA38}</a:tableStyleId>
              </a:tblPr>
              <a:tblGrid>
                <a:gridCol w="4678777">
                  <a:extLst>
                    <a:ext uri="{9D8B030D-6E8A-4147-A177-3AD203B41FA5}">
                      <a16:colId xmlns:a16="http://schemas.microsoft.com/office/drawing/2014/main" val="20000"/>
                    </a:ext>
                  </a:extLst>
                </a:gridCol>
                <a:gridCol w="5625062">
                  <a:extLst>
                    <a:ext uri="{9D8B030D-6E8A-4147-A177-3AD203B41FA5}">
                      <a16:colId xmlns:a16="http://schemas.microsoft.com/office/drawing/2014/main" val="20001"/>
                    </a:ext>
                  </a:extLst>
                </a:gridCol>
                <a:gridCol w="3846108">
                  <a:extLst>
                    <a:ext uri="{9D8B030D-6E8A-4147-A177-3AD203B41FA5}">
                      <a16:colId xmlns:a16="http://schemas.microsoft.com/office/drawing/2014/main" val="20002"/>
                    </a:ext>
                  </a:extLst>
                </a:gridCol>
              </a:tblGrid>
              <a:tr h="430305">
                <a:tc>
                  <a:txBody>
                    <a:bodyPr/>
                    <a:lstStyle/>
                    <a:p>
                      <a:pPr marL="0" marR="0" lvl="0" indent="0" algn="ctr" rtl="0">
                        <a:lnSpc>
                          <a:spcPct val="100000"/>
                        </a:lnSpc>
                        <a:spcBef>
                          <a:spcPts val="0"/>
                        </a:spcBef>
                        <a:spcAft>
                          <a:spcPts val="0"/>
                        </a:spcAft>
                        <a:buClr>
                          <a:srgbClr val="000000"/>
                        </a:buClr>
                        <a:buSzPts val="1200"/>
                        <a:buFont typeface="Arial"/>
                        <a:buNone/>
                      </a:pPr>
                      <a:r>
                        <a:rPr lang="en-US" sz="1600" b="1" u="none" strike="noStrike" cap="none">
                          <a:latin typeface="Arial"/>
                          <a:ea typeface="Arial"/>
                          <a:cs typeface="Arial"/>
                          <a:sym typeface="Arial"/>
                        </a:rPr>
                        <a:t>Name</a:t>
                      </a:r>
                      <a:endParaRPr sz="1600" b="1" u="none" strike="noStrike" cap="none">
                        <a:solidFill>
                          <a:schemeClr val="lt1"/>
                        </a:solidFill>
                        <a:latin typeface="Arial"/>
                        <a:ea typeface="Arial"/>
                        <a:cs typeface="Arial"/>
                        <a:sym typeface="Arial"/>
                      </a:endParaRPr>
                    </a:p>
                  </a:txBody>
                  <a:tcPr marL="127995" marR="12799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12700" cap="flat" cmpd="sng">
                      <a:solidFill>
                        <a:srgbClr val="ED7D3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600" b="1" u="none" strike="noStrike" cap="none">
                          <a:latin typeface="Arial"/>
                          <a:ea typeface="Arial"/>
                          <a:cs typeface="Arial"/>
                          <a:sym typeface="Arial"/>
                        </a:rPr>
                        <a:t>Position</a:t>
                      </a:r>
                      <a:endParaRPr sz="1600" b="1" u="none" strike="noStrike" cap="none">
                        <a:solidFill>
                          <a:schemeClr val="lt1"/>
                        </a:solidFill>
                        <a:latin typeface="Arial"/>
                        <a:ea typeface="Arial"/>
                        <a:cs typeface="Arial"/>
                        <a:sym typeface="Arial"/>
                      </a:endParaRPr>
                    </a:p>
                  </a:txBody>
                  <a:tcPr marL="127995" marR="12799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12700" cap="flat" cmpd="sng">
                      <a:solidFill>
                        <a:srgbClr val="ED7D3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600" b="1" u="none" strike="noStrike" cap="none">
                          <a:latin typeface="Arial"/>
                          <a:ea typeface="Arial"/>
                          <a:cs typeface="Arial"/>
                          <a:sym typeface="Arial"/>
                        </a:rPr>
                        <a:t>Signature</a:t>
                      </a:r>
                      <a:endParaRPr sz="1600" b="1" u="none" strike="noStrike" cap="none">
                        <a:solidFill>
                          <a:schemeClr val="lt1"/>
                        </a:solidFill>
                        <a:latin typeface="Arial"/>
                        <a:ea typeface="Arial"/>
                        <a:cs typeface="Arial"/>
                        <a:sym typeface="Arial"/>
                      </a:endParaRPr>
                    </a:p>
                  </a:txBody>
                  <a:tcPr marL="127995" marR="12799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12700" cap="flat" cmpd="sng">
                      <a:solidFill>
                        <a:srgbClr val="ED7D31"/>
                      </a:solidFill>
                      <a:prstDash val="solid"/>
                      <a:round/>
                      <a:headEnd type="none" w="sm" len="sm"/>
                      <a:tailEnd type="none" w="sm" len="sm"/>
                    </a:lnB>
                  </a:tcPr>
                </a:tc>
                <a:extLst>
                  <a:ext uri="{0D108BD9-81ED-4DB2-BD59-A6C34878D82A}">
                    <a16:rowId xmlns:a16="http://schemas.microsoft.com/office/drawing/2014/main" val="10000"/>
                  </a:ext>
                </a:extLst>
              </a:tr>
              <a:tr h="473390">
                <a:tc>
                  <a:txBody>
                    <a:bodyPr/>
                    <a:lstStyle/>
                    <a:p>
                      <a:pPr marL="0" marR="0" lvl="0" indent="0" algn="l" rtl="0">
                        <a:lnSpc>
                          <a:spcPct val="100000"/>
                        </a:lnSpc>
                        <a:spcBef>
                          <a:spcPts val="0"/>
                        </a:spcBef>
                        <a:spcAft>
                          <a:spcPts val="0"/>
                        </a:spcAft>
                        <a:buClr>
                          <a:srgbClr val="000000"/>
                        </a:buClr>
                        <a:buSzPts val="1100"/>
                        <a:buFont typeface="Arial"/>
                        <a:buNone/>
                      </a:pPr>
                      <a:r>
                        <a:rPr lang="en-US" sz="1600" u="none" strike="noStrike" cap="none">
                          <a:latin typeface="Arial"/>
                          <a:ea typeface="Arial"/>
                          <a:cs typeface="Arial"/>
                        </a:rPr>
                        <a:t>Kala Goodwine</a:t>
                      </a:r>
                      <a:endParaRPr sz="1600" u="none" strike="noStrike" cap="none">
                        <a:latin typeface="Arial"/>
                        <a:ea typeface="Arial"/>
                        <a:cs typeface="Arial"/>
                        <a:sym typeface="Arial"/>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500"/>
                        <a:buFont typeface="Arial"/>
                        <a:buNone/>
                      </a:pPr>
                      <a:r>
                        <a:rPr lang="en-US" sz="1900" u="none" strike="noStrike" cap="none">
                          <a:latin typeface="Arial"/>
                          <a:ea typeface="Arial"/>
                          <a:cs typeface="Arial"/>
                          <a:sym typeface="Arial"/>
                        </a:rPr>
                        <a:t>Associate Superintendent*</a:t>
                      </a:r>
                      <a:endParaRPr sz="1900" u="none" strike="noStrike" cap="none">
                        <a:latin typeface="Arial"/>
                        <a:ea typeface="Arial"/>
                        <a:cs typeface="Arial"/>
                        <a:sym typeface="Arial"/>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5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extLst>
                  <a:ext uri="{0D108BD9-81ED-4DB2-BD59-A6C34878D82A}">
                    <a16:rowId xmlns:a16="http://schemas.microsoft.com/office/drawing/2014/main" val="10001"/>
                  </a:ext>
                </a:extLst>
              </a:tr>
              <a:tr h="473390">
                <a:tc>
                  <a:txBody>
                    <a:bodyPr/>
                    <a:lstStyle/>
                    <a:p>
                      <a:pPr marL="0" marR="0" lvl="0" indent="0" algn="l" rtl="0">
                        <a:lnSpc>
                          <a:spcPct val="100000"/>
                        </a:lnSpc>
                        <a:spcBef>
                          <a:spcPts val="0"/>
                        </a:spcBef>
                        <a:spcAft>
                          <a:spcPts val="0"/>
                        </a:spcAft>
                        <a:buClr>
                          <a:srgbClr val="000000"/>
                        </a:buClr>
                        <a:buSzPts val="900"/>
                        <a:buFont typeface="Arial"/>
                        <a:buNone/>
                      </a:pPr>
                      <a:r>
                        <a:rPr lang="en-US" sz="1600" u="none" strike="noStrike" cap="none">
                          <a:latin typeface="Arial"/>
                          <a:ea typeface="Arial"/>
                          <a:cs typeface="Arial"/>
                        </a:rPr>
                        <a:t>Caroline Brown</a:t>
                      </a:r>
                      <a:endParaRPr sz="1600" u="none" strike="noStrike" cap="none">
                        <a:latin typeface="Arial"/>
                        <a:ea typeface="Arial"/>
                        <a:cs typeface="Arial"/>
                        <a:sym typeface="Arial"/>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u="none" strike="noStrike" cap="none">
                          <a:latin typeface="Arial"/>
                          <a:ea typeface="Arial"/>
                          <a:cs typeface="Arial"/>
                          <a:sym typeface="Arial"/>
                        </a:rPr>
                        <a:t>Principal*</a:t>
                      </a:r>
                      <a:r>
                        <a:rPr lang="en-US" sz="1900" u="none" strike="noStrike" cap="none">
                          <a:latin typeface="Arial"/>
                          <a:ea typeface="Arial"/>
                          <a:cs typeface="Arial"/>
                        </a:rPr>
                        <a:t> </a:t>
                      </a:r>
                      <a:endParaRPr sz="1900" u="none" strike="noStrike" cap="none">
                        <a:latin typeface="Arial"/>
                        <a:ea typeface="Arial"/>
                        <a:cs typeface="Arial"/>
                        <a:sym typeface="Arial"/>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latin typeface="Blackadder ITC" panose="04020505051007020D02" pitchFamily="82" charset="0"/>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extLst>
                  <a:ext uri="{0D108BD9-81ED-4DB2-BD59-A6C34878D82A}">
                    <a16:rowId xmlns:a16="http://schemas.microsoft.com/office/drawing/2014/main" val="10002"/>
                  </a:ext>
                </a:extLst>
              </a:tr>
              <a:tr h="473390">
                <a:tc>
                  <a:txBody>
                    <a:bodyPr/>
                    <a:lstStyle/>
                    <a:p>
                      <a:pPr marL="0" marR="0" lvl="0" indent="0" algn="l" rtl="0">
                        <a:lnSpc>
                          <a:spcPct val="100000"/>
                        </a:lnSpc>
                        <a:spcBef>
                          <a:spcPts val="0"/>
                        </a:spcBef>
                        <a:spcAft>
                          <a:spcPts val="0"/>
                        </a:spcAft>
                        <a:buClr>
                          <a:srgbClr val="000000"/>
                        </a:buClr>
                        <a:buSzPts val="900"/>
                        <a:buFont typeface="Arial"/>
                        <a:buNone/>
                      </a:pPr>
                      <a:r>
                        <a:rPr lang="en-US" sz="1600" u="none" strike="noStrike" cap="none">
                          <a:latin typeface="Arial"/>
                          <a:ea typeface="Arial"/>
                          <a:cs typeface="Arial"/>
                        </a:rPr>
                        <a:t>Teruko Dobashi-Taylor</a:t>
                      </a: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u="none" strike="noStrike" cap="none">
                          <a:latin typeface="Arial"/>
                          <a:ea typeface="Arial"/>
                          <a:cs typeface="Arial"/>
                          <a:sym typeface="Arial"/>
                        </a:rPr>
                        <a:t>Assistant Principal*</a:t>
                      </a:r>
                      <a:r>
                        <a:rPr lang="en-US" sz="1900" u="none" strike="noStrike" cap="none">
                          <a:latin typeface="Arial"/>
                          <a:ea typeface="Arial"/>
                          <a:cs typeface="Arial"/>
                        </a:rPr>
                        <a:t> </a:t>
                      </a:r>
                      <a:endParaRPr sz="1900" u="none" strike="noStrike" cap="none">
                        <a:latin typeface="Arial"/>
                        <a:ea typeface="Arial"/>
                        <a:cs typeface="Arial"/>
                        <a:sym typeface="Arial"/>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endParaRPr lang="en-US" sz="1900" u="none" strike="noStrike" cap="none" baseline="0">
                        <a:latin typeface="Blackadder ITC" panose="04020505051007020D02" pitchFamily="82" charset="0"/>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extLst>
                  <a:ext uri="{0D108BD9-81ED-4DB2-BD59-A6C34878D82A}">
                    <a16:rowId xmlns:a16="http://schemas.microsoft.com/office/drawing/2014/main" val="10003"/>
                  </a:ext>
                </a:extLst>
              </a:tr>
              <a:tr h="473390">
                <a:tc>
                  <a:txBody>
                    <a:bodyPr/>
                    <a:lstStyle/>
                    <a:p>
                      <a:pPr marL="0" marR="0" lvl="0" indent="0" algn="l" rtl="0">
                        <a:lnSpc>
                          <a:spcPct val="100000"/>
                        </a:lnSpc>
                        <a:spcBef>
                          <a:spcPts val="0"/>
                        </a:spcBef>
                        <a:spcAft>
                          <a:spcPts val="0"/>
                        </a:spcAft>
                        <a:buClr>
                          <a:srgbClr val="000000"/>
                        </a:buClr>
                        <a:buSzPts val="900"/>
                        <a:buFont typeface="Arial"/>
                        <a:buNone/>
                      </a:pPr>
                      <a:r>
                        <a:rPr lang="en-US" sz="1600" u="none" strike="noStrike" cap="none">
                          <a:latin typeface="Arial"/>
                          <a:ea typeface="Arial"/>
                          <a:cs typeface="Arial"/>
                        </a:rPr>
                        <a:t>A. Springer</a:t>
                      </a:r>
                      <a:endParaRPr sz="1600" u="none" strike="noStrike" cap="none">
                        <a:latin typeface="Arial"/>
                        <a:ea typeface="Arial"/>
                        <a:cs typeface="Arial"/>
                        <a:sym typeface="Arial"/>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u="none" strike="noStrike" cap="none">
                          <a:latin typeface="Arial"/>
                          <a:ea typeface="Arial"/>
                          <a:cs typeface="Arial"/>
                          <a:sym typeface="Arial"/>
                        </a:rPr>
                        <a:t>SWD Lead Teacher*</a:t>
                      </a:r>
                      <a:endParaRPr sz="1900" u="none" strike="noStrike" cap="none">
                        <a:latin typeface="Arial"/>
                        <a:ea typeface="Arial"/>
                        <a:cs typeface="Arial"/>
                        <a:sym typeface="Arial"/>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endParaRPr sz="1900" u="none" strike="noStrike" cap="none">
                        <a:latin typeface="Blackadder ITC" panose="04020505051007020D02" pitchFamily="82" charset="0"/>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extLst>
                  <a:ext uri="{0D108BD9-81ED-4DB2-BD59-A6C34878D82A}">
                    <a16:rowId xmlns:a16="http://schemas.microsoft.com/office/drawing/2014/main" val="10004"/>
                  </a:ext>
                </a:extLst>
              </a:tr>
              <a:tr h="473390">
                <a:tc>
                  <a:txBody>
                    <a:bodyPr/>
                    <a:lstStyle/>
                    <a:p>
                      <a:pPr marL="0" marR="0" lvl="0" indent="0" algn="l" rtl="0">
                        <a:lnSpc>
                          <a:spcPct val="100000"/>
                        </a:lnSpc>
                        <a:spcBef>
                          <a:spcPts val="0"/>
                        </a:spcBef>
                        <a:spcAft>
                          <a:spcPts val="0"/>
                        </a:spcAft>
                        <a:buClr>
                          <a:srgbClr val="000000"/>
                        </a:buClr>
                        <a:buSzPts val="900"/>
                        <a:buFont typeface="Arial"/>
                        <a:buNone/>
                      </a:pPr>
                      <a:endParaRPr sz="1600" u="none" strike="noStrike" cap="none">
                        <a:latin typeface="Arial"/>
                        <a:ea typeface="Arial"/>
                        <a:cs typeface="Arial"/>
                        <a:sym typeface="Arial"/>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u="none" strike="noStrike" cap="none">
                          <a:latin typeface="Arial"/>
                          <a:ea typeface="Arial"/>
                          <a:cs typeface="Arial"/>
                          <a:sym typeface="Arial"/>
                        </a:rPr>
                        <a:t>ELL Teacher*</a:t>
                      </a:r>
                      <a:endParaRPr sz="1900" u="none" strike="noStrike" cap="none">
                        <a:latin typeface="Arial"/>
                        <a:ea typeface="Arial"/>
                        <a:cs typeface="Arial"/>
                        <a:sym typeface="Arial"/>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endParaRPr sz="1900" u="none" strike="noStrike" cap="none">
                        <a:latin typeface="Blackadder ITC" panose="04020505051007020D02" pitchFamily="82" charset="0"/>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extLst>
                  <a:ext uri="{0D108BD9-81ED-4DB2-BD59-A6C34878D82A}">
                    <a16:rowId xmlns:a16="http://schemas.microsoft.com/office/drawing/2014/main" val="10005"/>
                  </a:ext>
                </a:extLst>
              </a:tr>
              <a:tr h="473390">
                <a:tc>
                  <a:txBody>
                    <a:bodyPr/>
                    <a:lstStyle/>
                    <a:p>
                      <a:pPr marL="0" marR="0" lvl="0" indent="0" algn="l" rtl="0">
                        <a:lnSpc>
                          <a:spcPct val="100000"/>
                        </a:lnSpc>
                        <a:spcBef>
                          <a:spcPts val="0"/>
                        </a:spcBef>
                        <a:spcAft>
                          <a:spcPts val="0"/>
                        </a:spcAft>
                        <a:buClr>
                          <a:srgbClr val="000000"/>
                        </a:buClr>
                        <a:buSzPts val="900"/>
                        <a:buFont typeface="Arial"/>
                        <a:buNone/>
                      </a:pPr>
                      <a:r>
                        <a:rPr lang="en-US" sz="1600" u="none" strike="noStrike" cap="none">
                          <a:latin typeface="Arial"/>
                          <a:ea typeface="Arial"/>
                          <a:cs typeface="Arial"/>
                        </a:rPr>
                        <a:t>Reuven (first grade)</a:t>
                      </a:r>
                      <a:endParaRPr sz="1600" u="none" strike="noStrike" cap="none">
                        <a:latin typeface="Arial"/>
                        <a:ea typeface="Arial"/>
                        <a:cs typeface="Arial"/>
                        <a:sym typeface="Arial"/>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u="none" strike="noStrike" cap="none">
                          <a:latin typeface="Arial"/>
                          <a:ea typeface="Arial"/>
                          <a:cs typeface="Arial"/>
                          <a:sym typeface="Arial"/>
                        </a:rPr>
                        <a:t>Teacher*(Grade)</a:t>
                      </a:r>
                      <a:endParaRPr sz="1900" u="none" strike="noStrike" cap="none">
                        <a:latin typeface="Arial"/>
                        <a:ea typeface="Arial"/>
                        <a:cs typeface="Arial"/>
                        <a:sym typeface="Arial"/>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endParaRPr sz="1900" u="none" strike="noStrike" cap="none">
                        <a:latin typeface="Blackadder ITC" panose="04020505051007020D02" pitchFamily="82" charset="0"/>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extLst>
                  <a:ext uri="{0D108BD9-81ED-4DB2-BD59-A6C34878D82A}">
                    <a16:rowId xmlns:a16="http://schemas.microsoft.com/office/drawing/2014/main" val="10006"/>
                  </a:ext>
                </a:extLst>
              </a:tr>
              <a:tr h="881032">
                <a:tc>
                  <a:txBody>
                    <a:bodyPr/>
                    <a:lstStyle/>
                    <a:p>
                      <a:pPr marL="0" marR="0" lvl="0" indent="0" algn="l" rtl="0">
                        <a:lnSpc>
                          <a:spcPct val="100000"/>
                        </a:lnSpc>
                        <a:spcBef>
                          <a:spcPts val="0"/>
                        </a:spcBef>
                        <a:spcAft>
                          <a:spcPts val="0"/>
                        </a:spcAft>
                        <a:buClr>
                          <a:srgbClr val="000000"/>
                        </a:buClr>
                        <a:buSzPts val="900"/>
                        <a:buFont typeface="Arial"/>
                        <a:buNone/>
                      </a:pPr>
                      <a:r>
                        <a:rPr lang="en-US" sz="1600" u="none" strike="noStrike" cap="none">
                          <a:latin typeface="Arial"/>
                          <a:ea typeface="Arial"/>
                          <a:cs typeface="Arial"/>
                        </a:rPr>
                        <a:t>A Perkins (Third Grade)</a:t>
                      </a:r>
                    </a:p>
                    <a:p>
                      <a:pPr marL="0" marR="0" lvl="0" indent="0" algn="l">
                        <a:lnSpc>
                          <a:spcPct val="100000"/>
                        </a:lnSpc>
                        <a:spcBef>
                          <a:spcPts val="0"/>
                        </a:spcBef>
                        <a:spcAft>
                          <a:spcPts val="0"/>
                        </a:spcAft>
                        <a:buSzPts val="900"/>
                        <a:buFont typeface="Arial"/>
                        <a:buNone/>
                      </a:pPr>
                      <a:endParaRPr lang="en-US" sz="1600" u="none" strike="noStrike" cap="none">
                        <a:latin typeface="Arial"/>
                        <a:ea typeface="Arial"/>
                        <a:cs typeface="Arial"/>
                      </a:endParaRPr>
                    </a:p>
                    <a:p>
                      <a:pPr marL="0" marR="0" lvl="0" indent="0" algn="l">
                        <a:lnSpc>
                          <a:spcPct val="100000"/>
                        </a:lnSpc>
                        <a:spcBef>
                          <a:spcPts val="0"/>
                        </a:spcBef>
                        <a:spcAft>
                          <a:spcPts val="0"/>
                        </a:spcAft>
                        <a:buSzPts val="900"/>
                        <a:buFont typeface="Arial"/>
                        <a:buNone/>
                      </a:pPr>
                      <a:r>
                        <a:rPr lang="en-US" sz="1600" u="none" strike="noStrike" cap="none">
                          <a:latin typeface="Arial"/>
                          <a:ea typeface="Arial"/>
                          <a:cs typeface="Arial"/>
                        </a:rPr>
                        <a:t>T. Weaver</a:t>
                      </a: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u="none" strike="noStrike" cap="none">
                          <a:latin typeface="Arial"/>
                          <a:ea typeface="Arial"/>
                          <a:cs typeface="Arial"/>
                          <a:sym typeface="Arial"/>
                        </a:rPr>
                        <a:t>Paraprofessional*</a:t>
                      </a:r>
                      <a:endParaRPr sz="1900" u="none" strike="noStrike" cap="none">
                        <a:latin typeface="Arial"/>
                        <a:ea typeface="Arial"/>
                        <a:cs typeface="Arial"/>
                        <a:sym typeface="Arial"/>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endParaRPr sz="1900" u="none" strike="noStrike" cap="none">
                        <a:latin typeface="Blackadder ITC" panose="04020505051007020D02" pitchFamily="82" charset="0"/>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extLst>
                  <a:ext uri="{0D108BD9-81ED-4DB2-BD59-A6C34878D82A}">
                    <a16:rowId xmlns:a16="http://schemas.microsoft.com/office/drawing/2014/main" val="10007"/>
                  </a:ext>
                </a:extLst>
              </a:tr>
              <a:tr h="1643717">
                <a:tc>
                  <a:txBody>
                    <a:bodyPr/>
                    <a:lstStyle/>
                    <a:p>
                      <a:pPr marL="0" marR="0" lvl="0" indent="0" algn="l" rtl="0">
                        <a:lnSpc>
                          <a:spcPct val="100000"/>
                        </a:lnSpc>
                        <a:spcBef>
                          <a:spcPts val="0"/>
                        </a:spcBef>
                        <a:spcAft>
                          <a:spcPts val="0"/>
                        </a:spcAft>
                        <a:buClr>
                          <a:srgbClr val="000000"/>
                        </a:buClr>
                        <a:buSzPts val="900"/>
                        <a:buFont typeface="Arial"/>
                        <a:buNone/>
                      </a:pPr>
                      <a:endParaRPr sz="1300" u="none" strike="noStrike" cap="none">
                        <a:latin typeface="Arial"/>
                        <a:ea typeface="Arial"/>
                        <a:cs typeface="Arial"/>
                        <a:sym typeface="Arial"/>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u="none" strike="noStrike" cap="none">
                          <a:latin typeface="Arial"/>
                          <a:ea typeface="Arial"/>
                          <a:cs typeface="Arial"/>
                          <a:sym typeface="Arial"/>
                        </a:rPr>
                        <a:t>Teacher (Grade)</a:t>
                      </a:r>
                    </a:p>
                    <a:p>
                      <a:pPr marL="0" marR="0" lvl="0" indent="0" algn="l" rtl="0">
                        <a:lnSpc>
                          <a:spcPct val="100000"/>
                        </a:lnSpc>
                        <a:spcBef>
                          <a:spcPts val="0"/>
                        </a:spcBef>
                        <a:spcAft>
                          <a:spcPts val="0"/>
                        </a:spcAft>
                        <a:buClr>
                          <a:srgbClr val="000000"/>
                        </a:buClr>
                        <a:buSzPts val="1300"/>
                        <a:buFont typeface="Arial"/>
                        <a:buNone/>
                      </a:pPr>
                      <a:endParaRPr lang="en-US" sz="1900" u="none" strike="noStrike" cap="none">
                        <a:latin typeface="Arial"/>
                        <a:ea typeface="Arial"/>
                        <a:cs typeface="Arial"/>
                        <a:sym typeface="Arial"/>
                      </a:endParaRPr>
                    </a:p>
                    <a:p>
                      <a:pPr marL="0" marR="0" lvl="0" indent="0" algn="l" rtl="0">
                        <a:lnSpc>
                          <a:spcPct val="100000"/>
                        </a:lnSpc>
                        <a:spcBef>
                          <a:spcPts val="0"/>
                        </a:spcBef>
                        <a:spcAft>
                          <a:spcPts val="0"/>
                        </a:spcAft>
                        <a:buClr>
                          <a:srgbClr val="000000"/>
                        </a:buClr>
                        <a:buSzPts val="1300"/>
                        <a:buFont typeface="Arial"/>
                        <a:buNone/>
                      </a:pPr>
                      <a:r>
                        <a:rPr lang="en-US" sz="1900" u="none" strike="noStrike" cap="none">
                          <a:latin typeface="Arial"/>
                          <a:ea typeface="Arial"/>
                          <a:cs typeface="Arial"/>
                          <a:sym typeface="Arial"/>
                        </a:rPr>
                        <a:t>Teacher ( Grade)</a:t>
                      </a:r>
                    </a:p>
                    <a:p>
                      <a:pPr marL="0" marR="0" lvl="0" indent="0" algn="l">
                        <a:lnSpc>
                          <a:spcPct val="100000"/>
                        </a:lnSpc>
                        <a:spcBef>
                          <a:spcPts val="0"/>
                        </a:spcBef>
                        <a:spcAft>
                          <a:spcPts val="0"/>
                        </a:spcAft>
                        <a:buSzPts val="1300"/>
                        <a:buFont typeface="Arial"/>
                        <a:buNone/>
                      </a:pPr>
                      <a:endParaRPr lang="en-US" sz="1900" u="none" strike="noStrike" cap="none">
                        <a:latin typeface="Arial"/>
                        <a:ea typeface="Arial"/>
                        <a:cs typeface="Arial"/>
                      </a:endParaRPr>
                    </a:p>
                    <a:p>
                      <a:pPr marL="0" marR="0" lvl="0" indent="0" algn="l">
                        <a:lnSpc>
                          <a:spcPct val="100000"/>
                        </a:lnSpc>
                        <a:spcBef>
                          <a:spcPts val="0"/>
                        </a:spcBef>
                        <a:spcAft>
                          <a:spcPts val="0"/>
                        </a:spcAft>
                        <a:buSzPts val="1300"/>
                        <a:buFont typeface="Arial"/>
                        <a:buNone/>
                      </a:pPr>
                      <a:r>
                        <a:rPr lang="en-US" sz="1900" u="none" strike="noStrike" cap="none">
                          <a:latin typeface="Arial"/>
                          <a:ea typeface="Arial"/>
                          <a:cs typeface="Arial"/>
                        </a:rPr>
                        <a:t>Interventionist</a:t>
                      </a: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endParaRPr sz="1900" u="none" strike="noStrike" cap="none">
                        <a:latin typeface="Blackadder ITC" panose="04020505051007020D02" pitchFamily="82" charset="0"/>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extLst>
                  <a:ext uri="{0D108BD9-81ED-4DB2-BD59-A6C34878D82A}">
                    <a16:rowId xmlns:a16="http://schemas.microsoft.com/office/drawing/2014/main" val="10008"/>
                  </a:ext>
                </a:extLst>
              </a:tr>
              <a:tr h="473390">
                <a:tc>
                  <a:txBody>
                    <a:bodyPr/>
                    <a:lstStyle/>
                    <a:p>
                      <a:pPr marL="0" marR="0" lvl="0" indent="0" algn="l" rtl="0">
                        <a:lnSpc>
                          <a:spcPct val="100000"/>
                        </a:lnSpc>
                        <a:spcBef>
                          <a:spcPts val="0"/>
                        </a:spcBef>
                        <a:spcAft>
                          <a:spcPts val="0"/>
                        </a:spcAft>
                        <a:buClr>
                          <a:srgbClr val="000000"/>
                        </a:buClr>
                        <a:buSzPts val="900"/>
                        <a:buFont typeface="Arial"/>
                        <a:buNone/>
                      </a:pPr>
                      <a:endParaRPr sz="1300" u="none" strike="noStrike" cap="none">
                        <a:latin typeface="Arial"/>
                        <a:ea typeface="Arial"/>
                        <a:cs typeface="Arial"/>
                        <a:sym typeface="Arial"/>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u="none" strike="noStrike" cap="none">
                          <a:latin typeface="Arial"/>
                          <a:ea typeface="Arial"/>
                          <a:cs typeface="Arial"/>
                        </a:rPr>
                        <a:t>Community Member/Parent*</a:t>
                      </a:r>
                      <a:endParaRPr sz="1900" u="none" strike="noStrike" cap="none">
                        <a:latin typeface="Arial"/>
                        <a:ea typeface="Arial"/>
                        <a:cs typeface="Arial"/>
                        <a:sym typeface="Arial"/>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ctr" rtl="0">
                        <a:lnSpc>
                          <a:spcPct val="100000"/>
                        </a:lnSpc>
                        <a:spcBef>
                          <a:spcPts val="0"/>
                        </a:spcBef>
                        <a:spcAft>
                          <a:spcPts val="0"/>
                        </a:spcAft>
                        <a:buClr>
                          <a:srgbClr val="000000"/>
                        </a:buClr>
                        <a:buSzPts val="1300"/>
                        <a:buFont typeface="Arial"/>
                        <a:buNone/>
                      </a:pPr>
                      <a:endParaRPr sz="1900" u="none" strike="noStrike" cap="none">
                        <a:latin typeface="Blackadder ITC" panose="04020505051007020D02" pitchFamily="82" charset="0"/>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extLst>
                  <a:ext uri="{0D108BD9-81ED-4DB2-BD59-A6C34878D82A}">
                    <a16:rowId xmlns:a16="http://schemas.microsoft.com/office/drawing/2014/main" val="10009"/>
                  </a:ext>
                </a:extLst>
              </a:tr>
              <a:tr h="473390">
                <a:tc>
                  <a:txBody>
                    <a:bodyPr/>
                    <a:lstStyle/>
                    <a:p>
                      <a:pPr marL="0" marR="0" lvl="0" indent="0" algn="l" rtl="0">
                        <a:lnSpc>
                          <a:spcPct val="100000"/>
                        </a:lnSpc>
                        <a:spcBef>
                          <a:spcPts val="0"/>
                        </a:spcBef>
                        <a:spcAft>
                          <a:spcPts val="0"/>
                        </a:spcAft>
                        <a:buClr>
                          <a:srgbClr val="000000"/>
                        </a:buClr>
                        <a:buSzPts val="900"/>
                        <a:buFont typeface="Arial"/>
                        <a:buNone/>
                      </a:pPr>
                      <a:r>
                        <a:rPr lang="en-US" sz="1600" u="none" strike="noStrike" cap="none">
                          <a:latin typeface="Arial"/>
                          <a:ea typeface="Arial"/>
                          <a:cs typeface="Arial"/>
                        </a:rPr>
                        <a:t>Natasha Clayton</a:t>
                      </a:r>
                      <a:endParaRPr sz="1600" u="none" strike="noStrike" cap="none">
                        <a:latin typeface="Arial"/>
                        <a:ea typeface="Arial"/>
                        <a:cs typeface="Arial"/>
                        <a:sym typeface="Arial"/>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u="none" strike="noStrike" cap="none">
                          <a:latin typeface="Arial"/>
                          <a:ea typeface="Arial"/>
                          <a:cs typeface="Arial"/>
                        </a:rPr>
                        <a:t>Federal Programs Specialist*</a:t>
                      </a:r>
                      <a:endParaRPr sz="1900" u="none" strike="noStrike" cap="none">
                        <a:latin typeface="Arial"/>
                        <a:ea typeface="Arial"/>
                        <a:cs typeface="Arial"/>
                        <a:sym typeface="Arial"/>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extLst>
                  <a:ext uri="{0D108BD9-81ED-4DB2-BD59-A6C34878D82A}">
                    <a16:rowId xmlns:a16="http://schemas.microsoft.com/office/drawing/2014/main" val="10010"/>
                  </a:ext>
                </a:extLst>
              </a:tr>
              <a:tr h="473390">
                <a:tc>
                  <a:txBody>
                    <a:bodyPr/>
                    <a:lstStyle/>
                    <a:p>
                      <a:pPr marL="0" marR="0" lvl="0" indent="0" algn="l" rtl="0">
                        <a:lnSpc>
                          <a:spcPct val="100000"/>
                        </a:lnSpc>
                        <a:spcBef>
                          <a:spcPts val="0"/>
                        </a:spcBef>
                        <a:spcAft>
                          <a:spcPts val="0"/>
                        </a:spcAft>
                        <a:buClr>
                          <a:srgbClr val="000000"/>
                        </a:buClr>
                        <a:buSzPts val="900"/>
                        <a:buFont typeface="Arial"/>
                        <a:buNone/>
                      </a:pPr>
                      <a:endParaRPr sz="13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extLst>
                  <a:ext uri="{0D108BD9-81ED-4DB2-BD59-A6C34878D82A}">
                    <a16:rowId xmlns:a16="http://schemas.microsoft.com/office/drawing/2014/main" val="10011"/>
                  </a:ext>
                </a:extLst>
              </a:tr>
            </a:tbl>
          </a:graphicData>
        </a:graphic>
      </p:graphicFrame>
      <p:graphicFrame>
        <p:nvGraphicFramePr>
          <p:cNvPr id="313" name="Google Shape;313;ge5c48d7ab6_0_274"/>
          <p:cNvGraphicFramePr/>
          <p:nvPr>
            <p:extLst>
              <p:ext uri="{D42A27DB-BD31-4B8C-83A1-F6EECF244321}">
                <p14:modId xmlns:p14="http://schemas.microsoft.com/office/powerpoint/2010/main" val="632718311"/>
              </p:ext>
            </p:extLst>
          </p:nvPr>
        </p:nvGraphicFramePr>
        <p:xfrm>
          <a:off x="289461" y="1420180"/>
          <a:ext cx="14149947" cy="2073296"/>
        </p:xfrm>
        <a:graphic>
          <a:graphicData uri="http://schemas.openxmlformats.org/drawingml/2006/table">
            <a:tbl>
              <a:tblPr>
                <a:noFill/>
                <a:tableStyleId>{CD88FB69-2098-4870-A087-6ADD50F5CA38}</a:tableStyleId>
              </a:tblPr>
              <a:tblGrid>
                <a:gridCol w="3431644">
                  <a:extLst>
                    <a:ext uri="{9D8B030D-6E8A-4147-A177-3AD203B41FA5}">
                      <a16:colId xmlns:a16="http://schemas.microsoft.com/office/drawing/2014/main" val="20000"/>
                    </a:ext>
                  </a:extLst>
                </a:gridCol>
                <a:gridCol w="4487692">
                  <a:extLst>
                    <a:ext uri="{9D8B030D-6E8A-4147-A177-3AD203B41FA5}">
                      <a16:colId xmlns:a16="http://schemas.microsoft.com/office/drawing/2014/main" val="20001"/>
                    </a:ext>
                  </a:extLst>
                </a:gridCol>
                <a:gridCol w="2970684">
                  <a:extLst>
                    <a:ext uri="{9D8B030D-6E8A-4147-A177-3AD203B41FA5}">
                      <a16:colId xmlns:a16="http://schemas.microsoft.com/office/drawing/2014/main" val="20002"/>
                    </a:ext>
                  </a:extLst>
                </a:gridCol>
                <a:gridCol w="3259927">
                  <a:extLst>
                    <a:ext uri="{9D8B030D-6E8A-4147-A177-3AD203B41FA5}">
                      <a16:colId xmlns:a16="http://schemas.microsoft.com/office/drawing/2014/main" val="20003"/>
                    </a:ext>
                  </a:extLst>
                </a:gridCol>
              </a:tblGrid>
              <a:tr h="518324">
                <a:tc>
                  <a:txBody>
                    <a:bodyPr/>
                    <a:lstStyle/>
                    <a:p>
                      <a:pPr marL="0" marR="0" lvl="0" indent="0" algn="l" rtl="0">
                        <a:lnSpc>
                          <a:spcPct val="100000"/>
                        </a:lnSpc>
                        <a:spcBef>
                          <a:spcPts val="0"/>
                        </a:spcBef>
                        <a:spcAft>
                          <a:spcPts val="0"/>
                        </a:spcAft>
                        <a:buClr>
                          <a:srgbClr val="000000"/>
                        </a:buClr>
                        <a:buSzPts val="1300"/>
                        <a:buFont typeface="Arial"/>
                        <a:buNone/>
                      </a:pPr>
                      <a:r>
                        <a:rPr lang="en-US" sz="2000" b="1" u="none" strike="noStrike" cap="none"/>
                        <a:t>District Name</a:t>
                      </a:r>
                      <a:endParaRPr sz="2000" b="1" u="none" strike="noStrike" cap="none"/>
                    </a:p>
                  </a:txBody>
                  <a:tcPr marL="68997" marR="68997" marT="68997" marB="68997"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2000" u="none" strike="noStrike" cap="none"/>
                        <a:t>Atlanta Public Schools</a:t>
                      </a:r>
                      <a:endParaRPr sz="2000" u="none" strike="noStrike" cap="none"/>
                    </a:p>
                  </a:txBody>
                  <a:tcPr marL="68997" marR="68997" marT="68997" marB="68997"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2000" b="1" u="none" strike="noStrike" cap="none"/>
                        <a:t>Fiscal Year</a:t>
                      </a:r>
                      <a:endParaRPr sz="2000" b="1" u="none" strike="noStrike" cap="none"/>
                    </a:p>
                  </a:txBody>
                  <a:tcPr marL="68997" marR="68997" marT="68997" marB="68997"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2000" u="none" strike="noStrike" cap="none"/>
                        <a:t>2023</a:t>
                      </a:r>
                      <a:endParaRPr sz="2000" u="none" strike="noStrike" cap="none"/>
                    </a:p>
                  </a:txBody>
                  <a:tcPr marL="68997" marR="68997" marT="68997" marB="68997"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0"/>
                  </a:ext>
                </a:extLst>
              </a:tr>
              <a:tr h="518324">
                <a:tc>
                  <a:txBody>
                    <a:bodyPr/>
                    <a:lstStyle/>
                    <a:p>
                      <a:pPr marL="0" marR="0" lvl="0" indent="0" algn="l" rtl="0">
                        <a:lnSpc>
                          <a:spcPct val="100000"/>
                        </a:lnSpc>
                        <a:spcBef>
                          <a:spcPts val="0"/>
                        </a:spcBef>
                        <a:spcAft>
                          <a:spcPts val="0"/>
                        </a:spcAft>
                        <a:buClr>
                          <a:srgbClr val="000000"/>
                        </a:buClr>
                        <a:buSzPts val="1100"/>
                        <a:buFont typeface="Arial"/>
                        <a:buNone/>
                      </a:pPr>
                      <a:r>
                        <a:rPr lang="en-US" sz="2000" b="1" u="none" strike="noStrike" cap="none"/>
                        <a:t>School Name</a:t>
                      </a:r>
                      <a:endParaRPr sz="2000" b="1" u="none" strike="noStrike" cap="none"/>
                    </a:p>
                  </a:txBody>
                  <a:tcPr marL="68997" marR="68997" marT="68997" marB="68997"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2000" u="none" strike="noStrike" cap="none"/>
                        <a:t>Toomer Elementary School </a:t>
                      </a:r>
                      <a:endParaRPr sz="2000" u="none" strike="noStrike" cap="none"/>
                    </a:p>
                  </a:txBody>
                  <a:tcPr marL="68997" marR="68997" marT="68997" marB="68997"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500"/>
                        <a:buFont typeface="Arial"/>
                        <a:buNone/>
                      </a:pPr>
                      <a:r>
                        <a:rPr lang="en-US" sz="2000" b="1" u="none" strike="noStrike" cap="none"/>
                        <a:t>Grade Band</a:t>
                      </a:r>
                      <a:endParaRPr sz="2000" b="1" u="none" strike="noStrike" cap="none"/>
                    </a:p>
                  </a:txBody>
                  <a:tcPr marL="68997" marR="68997" marT="68997" marB="68997"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2000" u="none" strike="noStrike" cap="none"/>
                        <a:t>PreK- 5</a:t>
                      </a:r>
                      <a:endParaRPr sz="2000" u="none" strike="noStrike" cap="none"/>
                    </a:p>
                  </a:txBody>
                  <a:tcPr marL="68997" marR="68997" marT="68997" marB="68997"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1"/>
                  </a:ext>
                </a:extLst>
              </a:tr>
              <a:tr h="518324">
                <a:tc>
                  <a:txBody>
                    <a:bodyPr/>
                    <a:lstStyle/>
                    <a:p>
                      <a:pPr marL="0" marR="0" lvl="0" indent="0" algn="l" rtl="0">
                        <a:lnSpc>
                          <a:spcPct val="100000"/>
                        </a:lnSpc>
                        <a:spcBef>
                          <a:spcPts val="0"/>
                        </a:spcBef>
                        <a:spcAft>
                          <a:spcPts val="0"/>
                        </a:spcAft>
                        <a:buClr>
                          <a:srgbClr val="000000"/>
                        </a:buClr>
                        <a:buSzPts val="1300"/>
                        <a:buFont typeface="Arial"/>
                        <a:buNone/>
                      </a:pPr>
                      <a:r>
                        <a:rPr lang="en-US" sz="2000" b="1" u="none" strike="noStrike" cap="none"/>
                        <a:t>Principal</a:t>
                      </a:r>
                      <a:endParaRPr sz="2000" b="1" u="none" strike="noStrike" cap="none"/>
                    </a:p>
                  </a:txBody>
                  <a:tcPr marL="68997" marR="68997" marT="68997" marB="68997"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2000" u="none" strike="noStrike" cap="none"/>
                        <a:t>Caroline Brown </a:t>
                      </a:r>
                      <a:endParaRPr sz="2000" u="none" strike="noStrike" cap="none"/>
                    </a:p>
                  </a:txBody>
                  <a:tcPr marL="68997" marR="68997" marT="68997" marB="68997"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2000" b="1" u="none" strike="noStrike" cap="none"/>
                        <a:t>Cluster</a:t>
                      </a:r>
                      <a:endParaRPr sz="2000" b="1" u="none" strike="noStrike" cap="none"/>
                    </a:p>
                  </a:txBody>
                  <a:tcPr marL="68997" marR="68997" marT="68997" marB="68997"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2000" u="none" strike="noStrike" cap="none"/>
                        <a:t>Jackson </a:t>
                      </a:r>
                      <a:endParaRPr sz="2000" u="none" strike="noStrike" cap="none"/>
                    </a:p>
                  </a:txBody>
                  <a:tcPr marL="68997" marR="68997" marT="68997" marB="68997"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2"/>
                  </a:ext>
                </a:extLst>
              </a:tr>
              <a:tr h="518324">
                <a:tc gridSpan="3">
                  <a:txBody>
                    <a:bodyPr/>
                    <a:lstStyle/>
                    <a:p>
                      <a:pPr marL="0" marR="0" lvl="0" indent="0" algn="ctr" rtl="0">
                        <a:lnSpc>
                          <a:spcPct val="100000"/>
                        </a:lnSpc>
                        <a:spcBef>
                          <a:spcPts val="0"/>
                        </a:spcBef>
                        <a:spcAft>
                          <a:spcPts val="0"/>
                        </a:spcAft>
                        <a:buClr>
                          <a:srgbClr val="000000"/>
                        </a:buClr>
                        <a:buSzPts val="1300"/>
                        <a:buFont typeface="Arial"/>
                        <a:buNone/>
                      </a:pPr>
                      <a:r>
                        <a:rPr lang="en-US" sz="2000" b="1" u="none" strike="noStrike" cap="none"/>
                        <a:t>State Designation (CSI/TSI/Promise)</a:t>
                      </a:r>
                      <a:endParaRPr sz="2000" b="1" u="none" strike="noStrike" cap="none"/>
                    </a:p>
                  </a:txBody>
                  <a:tcPr marL="68997" marR="68997" marT="68997" marB="68997"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hMerge="1">
                  <a:txBody>
                    <a:bodyPr/>
                    <a:lstStyle/>
                    <a:p>
                      <a:endParaRPr lang="en-US"/>
                    </a:p>
                  </a:txBody>
                  <a:tcPr/>
                </a:tc>
                <a:tc h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300"/>
                        <a:buFont typeface="Arial"/>
                        <a:buNone/>
                      </a:pPr>
                      <a:r>
                        <a:rPr lang="en-US" sz="2000" u="none" strike="noStrike" cap="none"/>
                        <a:t>Promise</a:t>
                      </a:r>
                      <a:endParaRPr sz="2000" u="none" strike="noStrike" cap="none"/>
                    </a:p>
                  </a:txBody>
                  <a:tcPr marL="68997" marR="68997" marT="68997" marB="68997"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ge5c48d7ab6_0_285"/>
          <p:cNvSpPr/>
          <p:nvPr/>
        </p:nvSpPr>
        <p:spPr>
          <a:xfrm>
            <a:off x="0" y="5862"/>
            <a:ext cx="2359980" cy="1020180"/>
          </a:xfrm>
          <a:prstGeom prst="roundRect">
            <a:avLst>
              <a:gd name="adj" fmla="val 0"/>
            </a:avLst>
          </a:prstGeom>
          <a:noFill/>
          <a:ln>
            <a:noFill/>
          </a:ln>
        </p:spPr>
        <p:txBody>
          <a:bodyPr spcFirstLastPara="1" wrap="square" lIns="170660" tIns="170660" rIns="170660" bIns="170660" anchor="ctr" anchorCtr="0">
            <a:noAutofit/>
          </a:bodyPr>
          <a:lstStyle/>
          <a:p>
            <a:pPr algn="ctr">
              <a:buSzPts val="2400"/>
            </a:pPr>
            <a:r>
              <a:rPr lang="en-US" sz="3360" b="1"/>
              <a:t>Title I</a:t>
            </a:r>
            <a:endParaRPr sz="3360" b="1"/>
          </a:p>
        </p:txBody>
      </p:sp>
      <p:sp>
        <p:nvSpPr>
          <p:cNvPr id="319" name="Google Shape;319;ge5c48d7ab6_0_285"/>
          <p:cNvSpPr/>
          <p:nvPr/>
        </p:nvSpPr>
        <p:spPr>
          <a:xfrm>
            <a:off x="13243759" y="72281"/>
            <a:ext cx="15528" cy="688344"/>
          </a:xfrm>
          <a:custGeom>
            <a:avLst/>
            <a:gdLst/>
            <a:ahLst/>
            <a:cxnLst/>
            <a:rect l="l" t="t" r="r" b="b"/>
            <a:pathLst>
              <a:path w="368" h="16313" extrusionOk="0">
                <a:moveTo>
                  <a:pt x="1" y="1"/>
                </a:moveTo>
                <a:lnTo>
                  <a:pt x="1" y="16313"/>
                </a:lnTo>
                <a:lnTo>
                  <a:pt x="367" y="16313"/>
                </a:lnTo>
                <a:lnTo>
                  <a:pt x="367" y="1"/>
                </a:ln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170660" tIns="170660" rIns="170660" bIns="170660" anchor="ctr" anchorCtr="0">
            <a:noAutofit/>
          </a:bodyPr>
          <a:lstStyle/>
          <a:p>
            <a:pPr>
              <a:buSzPts val="1900"/>
            </a:pPr>
            <a:endParaRPr sz="2660"/>
          </a:p>
        </p:txBody>
      </p:sp>
      <p:sp>
        <p:nvSpPr>
          <p:cNvPr id="320" name="Google Shape;320;ge5c48d7ab6_0_285"/>
          <p:cNvSpPr/>
          <p:nvPr/>
        </p:nvSpPr>
        <p:spPr>
          <a:xfrm>
            <a:off x="2863340" y="70499"/>
            <a:ext cx="9192540" cy="864780"/>
          </a:xfrm>
          <a:prstGeom prst="rect">
            <a:avLst/>
          </a:prstGeom>
          <a:solidFill>
            <a:srgbClr val="D59002"/>
          </a:solidFill>
          <a:ln>
            <a:noFill/>
          </a:ln>
        </p:spPr>
        <p:txBody>
          <a:bodyPr spcFirstLastPara="1" wrap="square" lIns="170660" tIns="85295" rIns="170660" bIns="85295" anchor="ctr" anchorCtr="0">
            <a:noAutofit/>
          </a:bodyPr>
          <a:lstStyle/>
          <a:p>
            <a:pPr algn="ctr">
              <a:buSzPts val="2400"/>
            </a:pPr>
            <a:r>
              <a:rPr lang="en-US" sz="3360" b="1">
                <a:solidFill>
                  <a:schemeClr val="lt1"/>
                </a:solidFill>
              </a:rPr>
              <a:t>ACTIVITY: Title I Attestations</a:t>
            </a:r>
            <a:endParaRPr sz="3360" b="1">
              <a:solidFill>
                <a:schemeClr val="lt1"/>
              </a:solidFill>
            </a:endParaRPr>
          </a:p>
        </p:txBody>
      </p:sp>
      <p:sp>
        <p:nvSpPr>
          <p:cNvPr id="321" name="Google Shape;321;ge5c48d7ab6_0_285"/>
          <p:cNvSpPr txBox="1"/>
          <p:nvPr/>
        </p:nvSpPr>
        <p:spPr>
          <a:xfrm>
            <a:off x="312024" y="1755913"/>
            <a:ext cx="14088891" cy="3075660"/>
          </a:xfrm>
          <a:prstGeom prst="rect">
            <a:avLst/>
          </a:prstGeom>
          <a:solidFill>
            <a:srgbClr val="FEE1A5">
              <a:alpha val="27058"/>
            </a:srgbClr>
          </a:solidFill>
          <a:ln w="50800" cap="flat" cmpd="sng">
            <a:solidFill>
              <a:srgbClr val="C6890B"/>
            </a:solidFill>
            <a:prstDash val="solid"/>
            <a:round/>
            <a:headEnd type="none" w="sm" len="sm"/>
            <a:tailEnd type="none" w="sm" len="sm"/>
          </a:ln>
        </p:spPr>
        <p:txBody>
          <a:bodyPr spcFirstLastPara="1" wrap="square" lIns="127995" tIns="63980" rIns="127995" bIns="63980" anchor="ctr" anchorCtr="0">
            <a:noAutofit/>
          </a:bodyPr>
          <a:lstStyle/>
          <a:p>
            <a:pPr algn="ctr">
              <a:buClr>
                <a:schemeClr val="dk1"/>
              </a:buClr>
              <a:buSzPts val="1500"/>
            </a:pPr>
            <a:endParaRPr sz="2660">
              <a:solidFill>
                <a:schemeClr val="dk1"/>
              </a:solidFill>
            </a:endParaRPr>
          </a:p>
          <a:p>
            <a:pPr>
              <a:buSzPts val="1600"/>
            </a:pPr>
            <a:r>
              <a:rPr lang="en-US" sz="2240"/>
              <a:t>All components of a schoolwide program plan must be addressed.  Please sign by each box to attest that the school is in compliance with each indicator, sign and return to your Federal Programs Specialist.</a:t>
            </a:r>
            <a:endParaRPr sz="2240" b="1">
              <a:solidFill>
                <a:srgbClr val="FF0000"/>
              </a:solidFill>
            </a:endParaRPr>
          </a:p>
          <a:p>
            <a:pPr algn="ctr">
              <a:buClr>
                <a:schemeClr val="dk1"/>
              </a:buClr>
              <a:buSzPts val="1500"/>
            </a:pPr>
            <a:endParaRPr sz="2660">
              <a:solidFill>
                <a:schemeClr val="dk1"/>
              </a:solidFill>
            </a:endParaRPr>
          </a:p>
          <a:p>
            <a:pPr algn="ctr">
              <a:buSzPts val="1900"/>
            </a:pPr>
            <a:endParaRPr sz="2660"/>
          </a:p>
        </p:txBody>
      </p:sp>
      <p:grpSp>
        <p:nvGrpSpPr>
          <p:cNvPr id="322" name="Google Shape;322;ge5c48d7ab6_0_285"/>
          <p:cNvGrpSpPr/>
          <p:nvPr/>
        </p:nvGrpSpPr>
        <p:grpSpPr>
          <a:xfrm>
            <a:off x="13481780" y="148481"/>
            <a:ext cx="919136" cy="707617"/>
            <a:chOff x="8092231" y="1622475"/>
            <a:chExt cx="307997" cy="237107"/>
          </a:xfrm>
        </p:grpSpPr>
        <p:sp>
          <p:nvSpPr>
            <p:cNvPr id="323" name="Google Shape;323;ge5c48d7ab6_0_285"/>
            <p:cNvSpPr/>
            <p:nvPr/>
          </p:nvSpPr>
          <p:spPr>
            <a:xfrm>
              <a:off x="8092231" y="1622475"/>
              <a:ext cx="209497" cy="205116"/>
            </a:xfrm>
            <a:custGeom>
              <a:avLst/>
              <a:gdLst/>
              <a:ahLst/>
              <a:cxnLst/>
              <a:rect l="l" t="t" r="r" b="b"/>
              <a:pathLst>
                <a:path w="11142" h="10909" extrusionOk="0">
                  <a:moveTo>
                    <a:pt x="5571" y="2703"/>
                  </a:moveTo>
                  <a:cubicBezTo>
                    <a:pt x="7073" y="2703"/>
                    <a:pt x="8307" y="3937"/>
                    <a:pt x="8307" y="5438"/>
                  </a:cubicBezTo>
                  <a:cubicBezTo>
                    <a:pt x="8307" y="6972"/>
                    <a:pt x="7073" y="8207"/>
                    <a:pt x="5571" y="8207"/>
                  </a:cubicBezTo>
                  <a:cubicBezTo>
                    <a:pt x="4037" y="8207"/>
                    <a:pt x="2803" y="6972"/>
                    <a:pt x="2803" y="5438"/>
                  </a:cubicBezTo>
                  <a:cubicBezTo>
                    <a:pt x="2803" y="3937"/>
                    <a:pt x="4037" y="2703"/>
                    <a:pt x="5571" y="2703"/>
                  </a:cubicBezTo>
                  <a:close/>
                  <a:moveTo>
                    <a:pt x="4404" y="1"/>
                  </a:moveTo>
                  <a:cubicBezTo>
                    <a:pt x="4004" y="67"/>
                    <a:pt x="3637" y="201"/>
                    <a:pt x="3303" y="368"/>
                  </a:cubicBezTo>
                  <a:cubicBezTo>
                    <a:pt x="3337" y="1101"/>
                    <a:pt x="3403" y="1935"/>
                    <a:pt x="3170" y="2136"/>
                  </a:cubicBezTo>
                  <a:cubicBezTo>
                    <a:pt x="3120" y="2167"/>
                    <a:pt x="3053" y="2180"/>
                    <a:pt x="2972" y="2180"/>
                  </a:cubicBezTo>
                  <a:cubicBezTo>
                    <a:pt x="2619" y="2180"/>
                    <a:pt x="2005" y="1919"/>
                    <a:pt x="1435" y="1702"/>
                  </a:cubicBezTo>
                  <a:cubicBezTo>
                    <a:pt x="1168" y="2002"/>
                    <a:pt x="935" y="2302"/>
                    <a:pt x="735" y="2669"/>
                  </a:cubicBezTo>
                  <a:cubicBezTo>
                    <a:pt x="1202" y="3236"/>
                    <a:pt x="1769" y="3870"/>
                    <a:pt x="1669" y="4170"/>
                  </a:cubicBezTo>
                  <a:cubicBezTo>
                    <a:pt x="1602" y="4471"/>
                    <a:pt x="768" y="4637"/>
                    <a:pt x="34" y="4837"/>
                  </a:cubicBezTo>
                  <a:cubicBezTo>
                    <a:pt x="1" y="5038"/>
                    <a:pt x="1" y="5238"/>
                    <a:pt x="1" y="5438"/>
                  </a:cubicBezTo>
                  <a:cubicBezTo>
                    <a:pt x="1" y="5638"/>
                    <a:pt x="1" y="5838"/>
                    <a:pt x="34" y="6038"/>
                  </a:cubicBezTo>
                  <a:cubicBezTo>
                    <a:pt x="768" y="6238"/>
                    <a:pt x="1602" y="6439"/>
                    <a:pt x="1669" y="6705"/>
                  </a:cubicBezTo>
                  <a:cubicBezTo>
                    <a:pt x="1769" y="7006"/>
                    <a:pt x="1202" y="7639"/>
                    <a:pt x="735" y="8240"/>
                  </a:cubicBezTo>
                  <a:cubicBezTo>
                    <a:pt x="935" y="8573"/>
                    <a:pt x="1168" y="8907"/>
                    <a:pt x="1435" y="9174"/>
                  </a:cubicBezTo>
                  <a:cubicBezTo>
                    <a:pt x="1986" y="8964"/>
                    <a:pt x="2579" y="8713"/>
                    <a:pt x="2937" y="8713"/>
                  </a:cubicBezTo>
                  <a:cubicBezTo>
                    <a:pt x="3033" y="8713"/>
                    <a:pt x="3113" y="8731"/>
                    <a:pt x="3170" y="8774"/>
                  </a:cubicBezTo>
                  <a:cubicBezTo>
                    <a:pt x="3403" y="8940"/>
                    <a:pt x="3337" y="9774"/>
                    <a:pt x="3303" y="10542"/>
                  </a:cubicBezTo>
                  <a:cubicBezTo>
                    <a:pt x="3637" y="10708"/>
                    <a:pt x="4037" y="10808"/>
                    <a:pt x="4404" y="10908"/>
                  </a:cubicBezTo>
                  <a:cubicBezTo>
                    <a:pt x="4838" y="10275"/>
                    <a:pt x="5238" y="9541"/>
                    <a:pt x="5571" y="9541"/>
                  </a:cubicBezTo>
                  <a:cubicBezTo>
                    <a:pt x="5905" y="9541"/>
                    <a:pt x="6339" y="10275"/>
                    <a:pt x="6739" y="10908"/>
                  </a:cubicBezTo>
                  <a:cubicBezTo>
                    <a:pt x="7139" y="10808"/>
                    <a:pt x="7506" y="10708"/>
                    <a:pt x="7840" y="10542"/>
                  </a:cubicBezTo>
                  <a:cubicBezTo>
                    <a:pt x="7806" y="9774"/>
                    <a:pt x="7740" y="8940"/>
                    <a:pt x="7973" y="8774"/>
                  </a:cubicBezTo>
                  <a:cubicBezTo>
                    <a:pt x="8030" y="8731"/>
                    <a:pt x="8110" y="8713"/>
                    <a:pt x="8206" y="8713"/>
                  </a:cubicBezTo>
                  <a:cubicBezTo>
                    <a:pt x="8564" y="8713"/>
                    <a:pt x="9156" y="8964"/>
                    <a:pt x="9708" y="9174"/>
                  </a:cubicBezTo>
                  <a:cubicBezTo>
                    <a:pt x="9975" y="8874"/>
                    <a:pt x="10208" y="8573"/>
                    <a:pt x="10408" y="8240"/>
                  </a:cubicBezTo>
                  <a:cubicBezTo>
                    <a:pt x="9941" y="7639"/>
                    <a:pt x="9374" y="7006"/>
                    <a:pt x="9474" y="6705"/>
                  </a:cubicBezTo>
                  <a:cubicBezTo>
                    <a:pt x="9541" y="6439"/>
                    <a:pt x="10375" y="6238"/>
                    <a:pt x="11109" y="6038"/>
                  </a:cubicBezTo>
                  <a:cubicBezTo>
                    <a:pt x="11142" y="5838"/>
                    <a:pt x="11142" y="5638"/>
                    <a:pt x="11142" y="5438"/>
                  </a:cubicBezTo>
                  <a:cubicBezTo>
                    <a:pt x="11142" y="5238"/>
                    <a:pt x="11142" y="5038"/>
                    <a:pt x="11109" y="4837"/>
                  </a:cubicBezTo>
                  <a:cubicBezTo>
                    <a:pt x="10375" y="4637"/>
                    <a:pt x="9541" y="4471"/>
                    <a:pt x="9474" y="4170"/>
                  </a:cubicBezTo>
                  <a:cubicBezTo>
                    <a:pt x="9374" y="3870"/>
                    <a:pt x="9908" y="3236"/>
                    <a:pt x="10408" y="2669"/>
                  </a:cubicBezTo>
                  <a:cubicBezTo>
                    <a:pt x="10208" y="2302"/>
                    <a:pt x="9975" y="2002"/>
                    <a:pt x="9708" y="1702"/>
                  </a:cubicBezTo>
                  <a:cubicBezTo>
                    <a:pt x="9138" y="1919"/>
                    <a:pt x="8502" y="2180"/>
                    <a:pt x="8158" y="2180"/>
                  </a:cubicBezTo>
                  <a:cubicBezTo>
                    <a:pt x="8080" y="2180"/>
                    <a:pt x="8017" y="2167"/>
                    <a:pt x="7973" y="2136"/>
                  </a:cubicBezTo>
                  <a:cubicBezTo>
                    <a:pt x="7740" y="1935"/>
                    <a:pt x="7806" y="1101"/>
                    <a:pt x="7840" y="368"/>
                  </a:cubicBezTo>
                  <a:cubicBezTo>
                    <a:pt x="7506" y="201"/>
                    <a:pt x="7106" y="67"/>
                    <a:pt x="6739" y="1"/>
                  </a:cubicBezTo>
                  <a:cubicBezTo>
                    <a:pt x="6305" y="634"/>
                    <a:pt x="5905" y="1335"/>
                    <a:pt x="5571" y="1335"/>
                  </a:cubicBezTo>
                  <a:cubicBezTo>
                    <a:pt x="5238" y="1335"/>
                    <a:pt x="4804" y="634"/>
                    <a:pt x="4404" y="1"/>
                  </a:cubicBezTo>
                  <a:close/>
                </a:path>
              </a:pathLst>
            </a:custGeom>
            <a:solidFill>
              <a:srgbClr val="D59002"/>
            </a:solidFill>
            <a:ln>
              <a:noFill/>
            </a:ln>
          </p:spPr>
          <p:txBody>
            <a:bodyPr spcFirstLastPara="1" wrap="square" lIns="170660" tIns="170660" rIns="170660" bIns="170660" anchor="ctr" anchorCtr="0">
              <a:noAutofit/>
            </a:bodyPr>
            <a:lstStyle/>
            <a:p>
              <a:pPr>
                <a:buSzPts val="1900"/>
              </a:pPr>
              <a:endParaRPr sz="2660"/>
            </a:p>
          </p:txBody>
        </p:sp>
        <p:sp>
          <p:nvSpPr>
            <p:cNvPr id="324" name="Google Shape;324;ge5c48d7ab6_0_285"/>
            <p:cNvSpPr/>
            <p:nvPr/>
          </p:nvSpPr>
          <p:spPr>
            <a:xfrm>
              <a:off x="8282919" y="1745413"/>
              <a:ext cx="117309" cy="114169"/>
            </a:xfrm>
            <a:custGeom>
              <a:avLst/>
              <a:gdLst/>
              <a:ahLst/>
              <a:cxnLst/>
              <a:rect l="l" t="t" r="r" b="b"/>
              <a:pathLst>
                <a:path w="6239" h="6072" extrusionOk="0">
                  <a:moveTo>
                    <a:pt x="3103" y="1502"/>
                  </a:moveTo>
                  <a:cubicBezTo>
                    <a:pt x="3970" y="1502"/>
                    <a:pt x="4637" y="2202"/>
                    <a:pt x="4637" y="3036"/>
                  </a:cubicBezTo>
                  <a:cubicBezTo>
                    <a:pt x="4637" y="3903"/>
                    <a:pt x="3970" y="4571"/>
                    <a:pt x="3103" y="4571"/>
                  </a:cubicBezTo>
                  <a:cubicBezTo>
                    <a:pt x="2269" y="4571"/>
                    <a:pt x="1568" y="3903"/>
                    <a:pt x="1568" y="3036"/>
                  </a:cubicBezTo>
                  <a:cubicBezTo>
                    <a:pt x="1568" y="2202"/>
                    <a:pt x="2269" y="1502"/>
                    <a:pt x="3103" y="1502"/>
                  </a:cubicBezTo>
                  <a:close/>
                  <a:moveTo>
                    <a:pt x="2469" y="1"/>
                  </a:moveTo>
                  <a:cubicBezTo>
                    <a:pt x="2235" y="34"/>
                    <a:pt x="2035" y="101"/>
                    <a:pt x="1835" y="201"/>
                  </a:cubicBezTo>
                  <a:cubicBezTo>
                    <a:pt x="1868" y="634"/>
                    <a:pt x="1902" y="1101"/>
                    <a:pt x="1768" y="1202"/>
                  </a:cubicBezTo>
                  <a:cubicBezTo>
                    <a:pt x="1743" y="1220"/>
                    <a:pt x="1707" y="1229"/>
                    <a:pt x="1663" y="1229"/>
                  </a:cubicBezTo>
                  <a:cubicBezTo>
                    <a:pt x="1473" y="1229"/>
                    <a:pt x="1126" y="1076"/>
                    <a:pt x="801" y="968"/>
                  </a:cubicBezTo>
                  <a:cubicBezTo>
                    <a:pt x="668" y="1135"/>
                    <a:pt x="534" y="1302"/>
                    <a:pt x="401" y="1502"/>
                  </a:cubicBezTo>
                  <a:cubicBezTo>
                    <a:pt x="668" y="1835"/>
                    <a:pt x="1001" y="2169"/>
                    <a:pt x="934" y="2336"/>
                  </a:cubicBezTo>
                  <a:cubicBezTo>
                    <a:pt x="901" y="2502"/>
                    <a:pt x="434" y="2603"/>
                    <a:pt x="0" y="2703"/>
                  </a:cubicBezTo>
                  <a:cubicBezTo>
                    <a:pt x="0" y="2803"/>
                    <a:pt x="0" y="2936"/>
                    <a:pt x="0" y="3036"/>
                  </a:cubicBezTo>
                  <a:cubicBezTo>
                    <a:pt x="0" y="3170"/>
                    <a:pt x="0" y="3270"/>
                    <a:pt x="0" y="3370"/>
                  </a:cubicBezTo>
                  <a:cubicBezTo>
                    <a:pt x="434" y="3503"/>
                    <a:pt x="868" y="3603"/>
                    <a:pt x="934" y="3737"/>
                  </a:cubicBezTo>
                  <a:cubicBezTo>
                    <a:pt x="1001" y="3937"/>
                    <a:pt x="668" y="4270"/>
                    <a:pt x="401" y="4604"/>
                  </a:cubicBezTo>
                  <a:cubicBezTo>
                    <a:pt x="534" y="4804"/>
                    <a:pt x="668" y="4971"/>
                    <a:pt x="801" y="5138"/>
                  </a:cubicBezTo>
                  <a:cubicBezTo>
                    <a:pt x="1117" y="5006"/>
                    <a:pt x="1455" y="4874"/>
                    <a:pt x="1648" y="4874"/>
                  </a:cubicBezTo>
                  <a:cubicBezTo>
                    <a:pt x="1699" y="4874"/>
                    <a:pt x="1740" y="4883"/>
                    <a:pt x="1768" y="4904"/>
                  </a:cubicBezTo>
                  <a:cubicBezTo>
                    <a:pt x="1902" y="5004"/>
                    <a:pt x="1868" y="5471"/>
                    <a:pt x="1835" y="5872"/>
                  </a:cubicBezTo>
                  <a:cubicBezTo>
                    <a:pt x="2035" y="5972"/>
                    <a:pt x="2235" y="6038"/>
                    <a:pt x="2469" y="6072"/>
                  </a:cubicBezTo>
                  <a:cubicBezTo>
                    <a:pt x="2702" y="5738"/>
                    <a:pt x="2936" y="5338"/>
                    <a:pt x="3103" y="5338"/>
                  </a:cubicBezTo>
                  <a:cubicBezTo>
                    <a:pt x="3269" y="5338"/>
                    <a:pt x="3536" y="5738"/>
                    <a:pt x="3770" y="6072"/>
                  </a:cubicBezTo>
                  <a:cubicBezTo>
                    <a:pt x="3970" y="6038"/>
                    <a:pt x="4170" y="5972"/>
                    <a:pt x="4370" y="5872"/>
                  </a:cubicBezTo>
                  <a:cubicBezTo>
                    <a:pt x="4370" y="5471"/>
                    <a:pt x="4303" y="5004"/>
                    <a:pt x="4437" y="4904"/>
                  </a:cubicBezTo>
                  <a:cubicBezTo>
                    <a:pt x="4472" y="4883"/>
                    <a:pt x="4518" y="4874"/>
                    <a:pt x="4574" y="4874"/>
                  </a:cubicBezTo>
                  <a:cubicBezTo>
                    <a:pt x="4782" y="4874"/>
                    <a:pt x="5114" y="5006"/>
                    <a:pt x="5404" y="5138"/>
                  </a:cubicBezTo>
                  <a:cubicBezTo>
                    <a:pt x="5571" y="4971"/>
                    <a:pt x="5704" y="4804"/>
                    <a:pt x="5805" y="4604"/>
                  </a:cubicBezTo>
                  <a:cubicBezTo>
                    <a:pt x="5538" y="4270"/>
                    <a:pt x="5237" y="3937"/>
                    <a:pt x="5271" y="3737"/>
                  </a:cubicBezTo>
                  <a:cubicBezTo>
                    <a:pt x="5338" y="3603"/>
                    <a:pt x="5805" y="3503"/>
                    <a:pt x="6205" y="3370"/>
                  </a:cubicBezTo>
                  <a:cubicBezTo>
                    <a:pt x="6205" y="3270"/>
                    <a:pt x="6238" y="3170"/>
                    <a:pt x="6238" y="3036"/>
                  </a:cubicBezTo>
                  <a:cubicBezTo>
                    <a:pt x="6238" y="2936"/>
                    <a:pt x="6205" y="2836"/>
                    <a:pt x="6205" y="2703"/>
                  </a:cubicBezTo>
                  <a:cubicBezTo>
                    <a:pt x="5805" y="2603"/>
                    <a:pt x="5338" y="2502"/>
                    <a:pt x="5271" y="2336"/>
                  </a:cubicBezTo>
                  <a:cubicBezTo>
                    <a:pt x="5237" y="2169"/>
                    <a:pt x="5538" y="1835"/>
                    <a:pt x="5805" y="1502"/>
                  </a:cubicBezTo>
                  <a:cubicBezTo>
                    <a:pt x="5704" y="1302"/>
                    <a:pt x="5571" y="1135"/>
                    <a:pt x="5404" y="968"/>
                  </a:cubicBezTo>
                  <a:cubicBezTo>
                    <a:pt x="5106" y="1076"/>
                    <a:pt x="4765" y="1229"/>
                    <a:pt x="4557" y="1229"/>
                  </a:cubicBezTo>
                  <a:cubicBezTo>
                    <a:pt x="4509" y="1229"/>
                    <a:pt x="4468" y="1220"/>
                    <a:pt x="4437" y="1202"/>
                  </a:cubicBezTo>
                  <a:cubicBezTo>
                    <a:pt x="4303" y="1101"/>
                    <a:pt x="4370" y="634"/>
                    <a:pt x="4370" y="201"/>
                  </a:cubicBezTo>
                  <a:cubicBezTo>
                    <a:pt x="4170" y="101"/>
                    <a:pt x="3970" y="34"/>
                    <a:pt x="3770" y="1"/>
                  </a:cubicBezTo>
                  <a:cubicBezTo>
                    <a:pt x="3536" y="334"/>
                    <a:pt x="3269" y="768"/>
                    <a:pt x="3103" y="768"/>
                  </a:cubicBezTo>
                  <a:cubicBezTo>
                    <a:pt x="2936" y="768"/>
                    <a:pt x="2702" y="334"/>
                    <a:pt x="2469" y="1"/>
                  </a:cubicBezTo>
                  <a:close/>
                </a:path>
              </a:pathLst>
            </a:custGeom>
            <a:solidFill>
              <a:srgbClr val="D59002"/>
            </a:solidFill>
            <a:ln>
              <a:noFill/>
            </a:ln>
          </p:spPr>
          <p:txBody>
            <a:bodyPr spcFirstLastPara="1" wrap="square" lIns="170660" tIns="170660" rIns="170660" bIns="170660" anchor="ctr" anchorCtr="0">
              <a:noAutofit/>
            </a:bodyPr>
            <a:lstStyle/>
            <a:p>
              <a:pPr>
                <a:buSzPts val="1900"/>
              </a:pPr>
              <a:endParaRPr sz="2660"/>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Google Shape;329;ge5c48d7ab6_0_295"/>
          <p:cNvSpPr/>
          <p:nvPr/>
        </p:nvSpPr>
        <p:spPr>
          <a:xfrm>
            <a:off x="0" y="152203"/>
            <a:ext cx="2359980" cy="1020180"/>
          </a:xfrm>
          <a:prstGeom prst="roundRect">
            <a:avLst>
              <a:gd name="adj" fmla="val 0"/>
            </a:avLst>
          </a:prstGeom>
          <a:noFill/>
          <a:ln>
            <a:noFill/>
          </a:ln>
        </p:spPr>
        <p:txBody>
          <a:bodyPr spcFirstLastPara="1" wrap="square" lIns="170660" tIns="170660" rIns="170660" bIns="170660" anchor="ctr" anchorCtr="0">
            <a:noAutofit/>
          </a:bodyPr>
          <a:lstStyle/>
          <a:p>
            <a:pPr algn="ctr">
              <a:buSzPts val="2400"/>
            </a:pPr>
            <a:r>
              <a:rPr lang="en-US" sz="3360" b="1"/>
              <a:t>Title I</a:t>
            </a:r>
            <a:endParaRPr sz="3360" b="1"/>
          </a:p>
        </p:txBody>
      </p:sp>
      <p:sp>
        <p:nvSpPr>
          <p:cNvPr id="330" name="Google Shape;330;ge5c48d7ab6_0_295"/>
          <p:cNvSpPr/>
          <p:nvPr/>
        </p:nvSpPr>
        <p:spPr>
          <a:xfrm>
            <a:off x="13318291" y="27238"/>
            <a:ext cx="15528" cy="688344"/>
          </a:xfrm>
          <a:custGeom>
            <a:avLst/>
            <a:gdLst/>
            <a:ahLst/>
            <a:cxnLst/>
            <a:rect l="l" t="t" r="r" b="b"/>
            <a:pathLst>
              <a:path w="368" h="16313" extrusionOk="0">
                <a:moveTo>
                  <a:pt x="1" y="1"/>
                </a:moveTo>
                <a:lnTo>
                  <a:pt x="1" y="16313"/>
                </a:lnTo>
                <a:lnTo>
                  <a:pt x="367" y="16313"/>
                </a:lnTo>
                <a:lnTo>
                  <a:pt x="367" y="1"/>
                </a:ln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170660" tIns="170660" rIns="170660" bIns="170660" anchor="ctr" anchorCtr="0">
            <a:noAutofit/>
          </a:bodyPr>
          <a:lstStyle/>
          <a:p>
            <a:pPr>
              <a:buSzPts val="1900"/>
            </a:pPr>
            <a:endParaRPr sz="2660"/>
          </a:p>
        </p:txBody>
      </p:sp>
      <p:sp>
        <p:nvSpPr>
          <p:cNvPr id="331" name="Google Shape;331;ge5c48d7ab6_0_295"/>
          <p:cNvSpPr/>
          <p:nvPr/>
        </p:nvSpPr>
        <p:spPr>
          <a:xfrm>
            <a:off x="2718905" y="67518"/>
            <a:ext cx="9192540" cy="864780"/>
          </a:xfrm>
          <a:prstGeom prst="rect">
            <a:avLst/>
          </a:prstGeom>
          <a:solidFill>
            <a:srgbClr val="D59002"/>
          </a:solidFill>
          <a:ln>
            <a:noFill/>
          </a:ln>
        </p:spPr>
        <p:txBody>
          <a:bodyPr spcFirstLastPara="1" wrap="square" lIns="170660" tIns="85295" rIns="170660" bIns="85295" anchor="ctr" anchorCtr="0">
            <a:noAutofit/>
          </a:bodyPr>
          <a:lstStyle/>
          <a:p>
            <a:pPr algn="ctr">
              <a:buSzPts val="2400"/>
            </a:pPr>
            <a:r>
              <a:rPr lang="en-US" sz="3360" b="1">
                <a:solidFill>
                  <a:schemeClr val="lt1"/>
                </a:solidFill>
              </a:rPr>
              <a:t>Attestations</a:t>
            </a:r>
            <a:endParaRPr sz="3360" b="1">
              <a:solidFill>
                <a:schemeClr val="lt1"/>
              </a:solidFill>
            </a:endParaRPr>
          </a:p>
        </p:txBody>
      </p:sp>
      <p:grpSp>
        <p:nvGrpSpPr>
          <p:cNvPr id="332" name="Google Shape;332;ge5c48d7ab6_0_295"/>
          <p:cNvGrpSpPr/>
          <p:nvPr/>
        </p:nvGrpSpPr>
        <p:grpSpPr>
          <a:xfrm>
            <a:off x="13520273" y="4516"/>
            <a:ext cx="919136" cy="707617"/>
            <a:chOff x="8092231" y="1622475"/>
            <a:chExt cx="307997" cy="237107"/>
          </a:xfrm>
        </p:grpSpPr>
        <p:sp>
          <p:nvSpPr>
            <p:cNvPr id="333" name="Google Shape;333;ge5c48d7ab6_0_295"/>
            <p:cNvSpPr/>
            <p:nvPr/>
          </p:nvSpPr>
          <p:spPr>
            <a:xfrm>
              <a:off x="8092231" y="1622475"/>
              <a:ext cx="209497" cy="205116"/>
            </a:xfrm>
            <a:custGeom>
              <a:avLst/>
              <a:gdLst/>
              <a:ahLst/>
              <a:cxnLst/>
              <a:rect l="l" t="t" r="r" b="b"/>
              <a:pathLst>
                <a:path w="11142" h="10909" extrusionOk="0">
                  <a:moveTo>
                    <a:pt x="5571" y="2703"/>
                  </a:moveTo>
                  <a:cubicBezTo>
                    <a:pt x="7073" y="2703"/>
                    <a:pt x="8307" y="3937"/>
                    <a:pt x="8307" y="5438"/>
                  </a:cubicBezTo>
                  <a:cubicBezTo>
                    <a:pt x="8307" y="6972"/>
                    <a:pt x="7073" y="8207"/>
                    <a:pt x="5571" y="8207"/>
                  </a:cubicBezTo>
                  <a:cubicBezTo>
                    <a:pt x="4037" y="8207"/>
                    <a:pt x="2803" y="6972"/>
                    <a:pt x="2803" y="5438"/>
                  </a:cubicBezTo>
                  <a:cubicBezTo>
                    <a:pt x="2803" y="3937"/>
                    <a:pt x="4037" y="2703"/>
                    <a:pt x="5571" y="2703"/>
                  </a:cubicBezTo>
                  <a:close/>
                  <a:moveTo>
                    <a:pt x="4404" y="1"/>
                  </a:moveTo>
                  <a:cubicBezTo>
                    <a:pt x="4004" y="67"/>
                    <a:pt x="3637" y="201"/>
                    <a:pt x="3303" y="368"/>
                  </a:cubicBezTo>
                  <a:cubicBezTo>
                    <a:pt x="3337" y="1101"/>
                    <a:pt x="3403" y="1935"/>
                    <a:pt x="3170" y="2136"/>
                  </a:cubicBezTo>
                  <a:cubicBezTo>
                    <a:pt x="3120" y="2167"/>
                    <a:pt x="3053" y="2180"/>
                    <a:pt x="2972" y="2180"/>
                  </a:cubicBezTo>
                  <a:cubicBezTo>
                    <a:pt x="2619" y="2180"/>
                    <a:pt x="2005" y="1919"/>
                    <a:pt x="1435" y="1702"/>
                  </a:cubicBezTo>
                  <a:cubicBezTo>
                    <a:pt x="1168" y="2002"/>
                    <a:pt x="935" y="2302"/>
                    <a:pt x="735" y="2669"/>
                  </a:cubicBezTo>
                  <a:cubicBezTo>
                    <a:pt x="1202" y="3236"/>
                    <a:pt x="1769" y="3870"/>
                    <a:pt x="1669" y="4170"/>
                  </a:cubicBezTo>
                  <a:cubicBezTo>
                    <a:pt x="1602" y="4471"/>
                    <a:pt x="768" y="4637"/>
                    <a:pt x="34" y="4837"/>
                  </a:cubicBezTo>
                  <a:cubicBezTo>
                    <a:pt x="1" y="5038"/>
                    <a:pt x="1" y="5238"/>
                    <a:pt x="1" y="5438"/>
                  </a:cubicBezTo>
                  <a:cubicBezTo>
                    <a:pt x="1" y="5638"/>
                    <a:pt x="1" y="5838"/>
                    <a:pt x="34" y="6038"/>
                  </a:cubicBezTo>
                  <a:cubicBezTo>
                    <a:pt x="768" y="6238"/>
                    <a:pt x="1602" y="6439"/>
                    <a:pt x="1669" y="6705"/>
                  </a:cubicBezTo>
                  <a:cubicBezTo>
                    <a:pt x="1769" y="7006"/>
                    <a:pt x="1202" y="7639"/>
                    <a:pt x="735" y="8240"/>
                  </a:cubicBezTo>
                  <a:cubicBezTo>
                    <a:pt x="935" y="8573"/>
                    <a:pt x="1168" y="8907"/>
                    <a:pt x="1435" y="9174"/>
                  </a:cubicBezTo>
                  <a:cubicBezTo>
                    <a:pt x="1986" y="8964"/>
                    <a:pt x="2579" y="8713"/>
                    <a:pt x="2937" y="8713"/>
                  </a:cubicBezTo>
                  <a:cubicBezTo>
                    <a:pt x="3033" y="8713"/>
                    <a:pt x="3113" y="8731"/>
                    <a:pt x="3170" y="8774"/>
                  </a:cubicBezTo>
                  <a:cubicBezTo>
                    <a:pt x="3403" y="8940"/>
                    <a:pt x="3337" y="9774"/>
                    <a:pt x="3303" y="10542"/>
                  </a:cubicBezTo>
                  <a:cubicBezTo>
                    <a:pt x="3637" y="10708"/>
                    <a:pt x="4037" y="10808"/>
                    <a:pt x="4404" y="10908"/>
                  </a:cubicBezTo>
                  <a:cubicBezTo>
                    <a:pt x="4838" y="10275"/>
                    <a:pt x="5238" y="9541"/>
                    <a:pt x="5571" y="9541"/>
                  </a:cubicBezTo>
                  <a:cubicBezTo>
                    <a:pt x="5905" y="9541"/>
                    <a:pt x="6339" y="10275"/>
                    <a:pt x="6739" y="10908"/>
                  </a:cubicBezTo>
                  <a:cubicBezTo>
                    <a:pt x="7139" y="10808"/>
                    <a:pt x="7506" y="10708"/>
                    <a:pt x="7840" y="10542"/>
                  </a:cubicBezTo>
                  <a:cubicBezTo>
                    <a:pt x="7806" y="9774"/>
                    <a:pt x="7740" y="8940"/>
                    <a:pt x="7973" y="8774"/>
                  </a:cubicBezTo>
                  <a:cubicBezTo>
                    <a:pt x="8030" y="8731"/>
                    <a:pt x="8110" y="8713"/>
                    <a:pt x="8206" y="8713"/>
                  </a:cubicBezTo>
                  <a:cubicBezTo>
                    <a:pt x="8564" y="8713"/>
                    <a:pt x="9156" y="8964"/>
                    <a:pt x="9708" y="9174"/>
                  </a:cubicBezTo>
                  <a:cubicBezTo>
                    <a:pt x="9975" y="8874"/>
                    <a:pt x="10208" y="8573"/>
                    <a:pt x="10408" y="8240"/>
                  </a:cubicBezTo>
                  <a:cubicBezTo>
                    <a:pt x="9941" y="7639"/>
                    <a:pt x="9374" y="7006"/>
                    <a:pt x="9474" y="6705"/>
                  </a:cubicBezTo>
                  <a:cubicBezTo>
                    <a:pt x="9541" y="6439"/>
                    <a:pt x="10375" y="6238"/>
                    <a:pt x="11109" y="6038"/>
                  </a:cubicBezTo>
                  <a:cubicBezTo>
                    <a:pt x="11142" y="5838"/>
                    <a:pt x="11142" y="5638"/>
                    <a:pt x="11142" y="5438"/>
                  </a:cubicBezTo>
                  <a:cubicBezTo>
                    <a:pt x="11142" y="5238"/>
                    <a:pt x="11142" y="5038"/>
                    <a:pt x="11109" y="4837"/>
                  </a:cubicBezTo>
                  <a:cubicBezTo>
                    <a:pt x="10375" y="4637"/>
                    <a:pt x="9541" y="4471"/>
                    <a:pt x="9474" y="4170"/>
                  </a:cubicBezTo>
                  <a:cubicBezTo>
                    <a:pt x="9374" y="3870"/>
                    <a:pt x="9908" y="3236"/>
                    <a:pt x="10408" y="2669"/>
                  </a:cubicBezTo>
                  <a:cubicBezTo>
                    <a:pt x="10208" y="2302"/>
                    <a:pt x="9975" y="2002"/>
                    <a:pt x="9708" y="1702"/>
                  </a:cubicBezTo>
                  <a:cubicBezTo>
                    <a:pt x="9138" y="1919"/>
                    <a:pt x="8502" y="2180"/>
                    <a:pt x="8158" y="2180"/>
                  </a:cubicBezTo>
                  <a:cubicBezTo>
                    <a:pt x="8080" y="2180"/>
                    <a:pt x="8017" y="2167"/>
                    <a:pt x="7973" y="2136"/>
                  </a:cubicBezTo>
                  <a:cubicBezTo>
                    <a:pt x="7740" y="1935"/>
                    <a:pt x="7806" y="1101"/>
                    <a:pt x="7840" y="368"/>
                  </a:cubicBezTo>
                  <a:cubicBezTo>
                    <a:pt x="7506" y="201"/>
                    <a:pt x="7106" y="67"/>
                    <a:pt x="6739" y="1"/>
                  </a:cubicBezTo>
                  <a:cubicBezTo>
                    <a:pt x="6305" y="634"/>
                    <a:pt x="5905" y="1335"/>
                    <a:pt x="5571" y="1335"/>
                  </a:cubicBezTo>
                  <a:cubicBezTo>
                    <a:pt x="5238" y="1335"/>
                    <a:pt x="4804" y="634"/>
                    <a:pt x="4404" y="1"/>
                  </a:cubicBezTo>
                  <a:close/>
                </a:path>
              </a:pathLst>
            </a:custGeom>
            <a:solidFill>
              <a:srgbClr val="D59002"/>
            </a:solidFill>
            <a:ln>
              <a:noFill/>
            </a:ln>
          </p:spPr>
          <p:txBody>
            <a:bodyPr spcFirstLastPara="1" wrap="square" lIns="170660" tIns="170660" rIns="170660" bIns="170660" anchor="ctr" anchorCtr="0">
              <a:noAutofit/>
            </a:bodyPr>
            <a:lstStyle/>
            <a:p>
              <a:pPr>
                <a:buSzPts val="1900"/>
              </a:pPr>
              <a:endParaRPr sz="2660"/>
            </a:p>
          </p:txBody>
        </p:sp>
        <p:sp>
          <p:nvSpPr>
            <p:cNvPr id="334" name="Google Shape;334;ge5c48d7ab6_0_295"/>
            <p:cNvSpPr/>
            <p:nvPr/>
          </p:nvSpPr>
          <p:spPr>
            <a:xfrm>
              <a:off x="8282919" y="1745413"/>
              <a:ext cx="117309" cy="114169"/>
            </a:xfrm>
            <a:custGeom>
              <a:avLst/>
              <a:gdLst/>
              <a:ahLst/>
              <a:cxnLst/>
              <a:rect l="l" t="t" r="r" b="b"/>
              <a:pathLst>
                <a:path w="6239" h="6072" extrusionOk="0">
                  <a:moveTo>
                    <a:pt x="3103" y="1502"/>
                  </a:moveTo>
                  <a:cubicBezTo>
                    <a:pt x="3970" y="1502"/>
                    <a:pt x="4637" y="2202"/>
                    <a:pt x="4637" y="3036"/>
                  </a:cubicBezTo>
                  <a:cubicBezTo>
                    <a:pt x="4637" y="3903"/>
                    <a:pt x="3970" y="4571"/>
                    <a:pt x="3103" y="4571"/>
                  </a:cubicBezTo>
                  <a:cubicBezTo>
                    <a:pt x="2269" y="4571"/>
                    <a:pt x="1568" y="3903"/>
                    <a:pt x="1568" y="3036"/>
                  </a:cubicBezTo>
                  <a:cubicBezTo>
                    <a:pt x="1568" y="2202"/>
                    <a:pt x="2269" y="1502"/>
                    <a:pt x="3103" y="1502"/>
                  </a:cubicBezTo>
                  <a:close/>
                  <a:moveTo>
                    <a:pt x="2469" y="1"/>
                  </a:moveTo>
                  <a:cubicBezTo>
                    <a:pt x="2235" y="34"/>
                    <a:pt x="2035" y="101"/>
                    <a:pt x="1835" y="201"/>
                  </a:cubicBezTo>
                  <a:cubicBezTo>
                    <a:pt x="1868" y="634"/>
                    <a:pt x="1902" y="1101"/>
                    <a:pt x="1768" y="1202"/>
                  </a:cubicBezTo>
                  <a:cubicBezTo>
                    <a:pt x="1743" y="1220"/>
                    <a:pt x="1707" y="1229"/>
                    <a:pt x="1663" y="1229"/>
                  </a:cubicBezTo>
                  <a:cubicBezTo>
                    <a:pt x="1473" y="1229"/>
                    <a:pt x="1126" y="1076"/>
                    <a:pt x="801" y="968"/>
                  </a:cubicBezTo>
                  <a:cubicBezTo>
                    <a:pt x="668" y="1135"/>
                    <a:pt x="534" y="1302"/>
                    <a:pt x="401" y="1502"/>
                  </a:cubicBezTo>
                  <a:cubicBezTo>
                    <a:pt x="668" y="1835"/>
                    <a:pt x="1001" y="2169"/>
                    <a:pt x="934" y="2336"/>
                  </a:cubicBezTo>
                  <a:cubicBezTo>
                    <a:pt x="901" y="2502"/>
                    <a:pt x="434" y="2603"/>
                    <a:pt x="0" y="2703"/>
                  </a:cubicBezTo>
                  <a:cubicBezTo>
                    <a:pt x="0" y="2803"/>
                    <a:pt x="0" y="2936"/>
                    <a:pt x="0" y="3036"/>
                  </a:cubicBezTo>
                  <a:cubicBezTo>
                    <a:pt x="0" y="3170"/>
                    <a:pt x="0" y="3270"/>
                    <a:pt x="0" y="3370"/>
                  </a:cubicBezTo>
                  <a:cubicBezTo>
                    <a:pt x="434" y="3503"/>
                    <a:pt x="868" y="3603"/>
                    <a:pt x="934" y="3737"/>
                  </a:cubicBezTo>
                  <a:cubicBezTo>
                    <a:pt x="1001" y="3937"/>
                    <a:pt x="668" y="4270"/>
                    <a:pt x="401" y="4604"/>
                  </a:cubicBezTo>
                  <a:cubicBezTo>
                    <a:pt x="534" y="4804"/>
                    <a:pt x="668" y="4971"/>
                    <a:pt x="801" y="5138"/>
                  </a:cubicBezTo>
                  <a:cubicBezTo>
                    <a:pt x="1117" y="5006"/>
                    <a:pt x="1455" y="4874"/>
                    <a:pt x="1648" y="4874"/>
                  </a:cubicBezTo>
                  <a:cubicBezTo>
                    <a:pt x="1699" y="4874"/>
                    <a:pt x="1740" y="4883"/>
                    <a:pt x="1768" y="4904"/>
                  </a:cubicBezTo>
                  <a:cubicBezTo>
                    <a:pt x="1902" y="5004"/>
                    <a:pt x="1868" y="5471"/>
                    <a:pt x="1835" y="5872"/>
                  </a:cubicBezTo>
                  <a:cubicBezTo>
                    <a:pt x="2035" y="5972"/>
                    <a:pt x="2235" y="6038"/>
                    <a:pt x="2469" y="6072"/>
                  </a:cubicBezTo>
                  <a:cubicBezTo>
                    <a:pt x="2702" y="5738"/>
                    <a:pt x="2936" y="5338"/>
                    <a:pt x="3103" y="5338"/>
                  </a:cubicBezTo>
                  <a:cubicBezTo>
                    <a:pt x="3269" y="5338"/>
                    <a:pt x="3536" y="5738"/>
                    <a:pt x="3770" y="6072"/>
                  </a:cubicBezTo>
                  <a:cubicBezTo>
                    <a:pt x="3970" y="6038"/>
                    <a:pt x="4170" y="5972"/>
                    <a:pt x="4370" y="5872"/>
                  </a:cubicBezTo>
                  <a:cubicBezTo>
                    <a:pt x="4370" y="5471"/>
                    <a:pt x="4303" y="5004"/>
                    <a:pt x="4437" y="4904"/>
                  </a:cubicBezTo>
                  <a:cubicBezTo>
                    <a:pt x="4472" y="4883"/>
                    <a:pt x="4518" y="4874"/>
                    <a:pt x="4574" y="4874"/>
                  </a:cubicBezTo>
                  <a:cubicBezTo>
                    <a:pt x="4782" y="4874"/>
                    <a:pt x="5114" y="5006"/>
                    <a:pt x="5404" y="5138"/>
                  </a:cubicBezTo>
                  <a:cubicBezTo>
                    <a:pt x="5571" y="4971"/>
                    <a:pt x="5704" y="4804"/>
                    <a:pt x="5805" y="4604"/>
                  </a:cubicBezTo>
                  <a:cubicBezTo>
                    <a:pt x="5538" y="4270"/>
                    <a:pt x="5237" y="3937"/>
                    <a:pt x="5271" y="3737"/>
                  </a:cubicBezTo>
                  <a:cubicBezTo>
                    <a:pt x="5338" y="3603"/>
                    <a:pt x="5805" y="3503"/>
                    <a:pt x="6205" y="3370"/>
                  </a:cubicBezTo>
                  <a:cubicBezTo>
                    <a:pt x="6205" y="3270"/>
                    <a:pt x="6238" y="3170"/>
                    <a:pt x="6238" y="3036"/>
                  </a:cubicBezTo>
                  <a:cubicBezTo>
                    <a:pt x="6238" y="2936"/>
                    <a:pt x="6205" y="2836"/>
                    <a:pt x="6205" y="2703"/>
                  </a:cubicBezTo>
                  <a:cubicBezTo>
                    <a:pt x="5805" y="2603"/>
                    <a:pt x="5338" y="2502"/>
                    <a:pt x="5271" y="2336"/>
                  </a:cubicBezTo>
                  <a:cubicBezTo>
                    <a:pt x="5237" y="2169"/>
                    <a:pt x="5538" y="1835"/>
                    <a:pt x="5805" y="1502"/>
                  </a:cubicBezTo>
                  <a:cubicBezTo>
                    <a:pt x="5704" y="1302"/>
                    <a:pt x="5571" y="1135"/>
                    <a:pt x="5404" y="968"/>
                  </a:cubicBezTo>
                  <a:cubicBezTo>
                    <a:pt x="5106" y="1076"/>
                    <a:pt x="4765" y="1229"/>
                    <a:pt x="4557" y="1229"/>
                  </a:cubicBezTo>
                  <a:cubicBezTo>
                    <a:pt x="4509" y="1229"/>
                    <a:pt x="4468" y="1220"/>
                    <a:pt x="4437" y="1202"/>
                  </a:cubicBezTo>
                  <a:cubicBezTo>
                    <a:pt x="4303" y="1101"/>
                    <a:pt x="4370" y="634"/>
                    <a:pt x="4370" y="201"/>
                  </a:cubicBezTo>
                  <a:cubicBezTo>
                    <a:pt x="4170" y="101"/>
                    <a:pt x="3970" y="34"/>
                    <a:pt x="3770" y="1"/>
                  </a:cubicBezTo>
                  <a:cubicBezTo>
                    <a:pt x="3536" y="334"/>
                    <a:pt x="3269" y="768"/>
                    <a:pt x="3103" y="768"/>
                  </a:cubicBezTo>
                  <a:cubicBezTo>
                    <a:pt x="2936" y="768"/>
                    <a:pt x="2702" y="334"/>
                    <a:pt x="2469" y="1"/>
                  </a:cubicBezTo>
                  <a:close/>
                </a:path>
              </a:pathLst>
            </a:custGeom>
            <a:solidFill>
              <a:srgbClr val="D59002"/>
            </a:solidFill>
            <a:ln>
              <a:noFill/>
            </a:ln>
          </p:spPr>
          <p:txBody>
            <a:bodyPr spcFirstLastPara="1" wrap="square" lIns="170660" tIns="170660" rIns="170660" bIns="170660" anchor="ctr" anchorCtr="0">
              <a:noAutofit/>
            </a:bodyPr>
            <a:lstStyle/>
            <a:p>
              <a:pPr>
                <a:buSzPts val="1900"/>
              </a:pPr>
              <a:endParaRPr sz="2660"/>
            </a:p>
          </p:txBody>
        </p:sp>
      </p:grpSp>
      <p:graphicFrame>
        <p:nvGraphicFramePr>
          <p:cNvPr id="335" name="Google Shape;335;ge5c48d7ab6_0_295"/>
          <p:cNvGraphicFramePr/>
          <p:nvPr>
            <p:extLst>
              <p:ext uri="{D42A27DB-BD31-4B8C-83A1-F6EECF244321}">
                <p14:modId xmlns:p14="http://schemas.microsoft.com/office/powerpoint/2010/main" val="131708650"/>
              </p:ext>
            </p:extLst>
          </p:nvPr>
        </p:nvGraphicFramePr>
        <p:xfrm>
          <a:off x="515815" y="4109430"/>
          <a:ext cx="13573514" cy="6143507"/>
        </p:xfrm>
        <a:graphic>
          <a:graphicData uri="http://schemas.openxmlformats.org/drawingml/2006/table">
            <a:tbl>
              <a:tblPr>
                <a:noFill/>
                <a:tableStyleId>{CD88FB69-2098-4870-A087-6ADD50F5CA38}</a:tableStyleId>
              </a:tblPr>
              <a:tblGrid>
                <a:gridCol w="10117059">
                  <a:extLst>
                    <a:ext uri="{9D8B030D-6E8A-4147-A177-3AD203B41FA5}">
                      <a16:colId xmlns:a16="http://schemas.microsoft.com/office/drawing/2014/main" val="20000"/>
                    </a:ext>
                  </a:extLst>
                </a:gridCol>
                <a:gridCol w="3456455">
                  <a:extLst>
                    <a:ext uri="{9D8B030D-6E8A-4147-A177-3AD203B41FA5}">
                      <a16:colId xmlns:a16="http://schemas.microsoft.com/office/drawing/2014/main" val="20001"/>
                    </a:ext>
                  </a:extLst>
                </a:gridCol>
              </a:tblGrid>
              <a:tr h="1055775">
                <a:tc>
                  <a:txBody>
                    <a:bodyPr/>
                    <a:lstStyle/>
                    <a:p>
                      <a:pPr marL="0" marR="0" lvl="0" indent="0" algn="ctr" rtl="0">
                        <a:lnSpc>
                          <a:spcPct val="100000"/>
                        </a:lnSpc>
                        <a:spcBef>
                          <a:spcPts val="0"/>
                        </a:spcBef>
                        <a:spcAft>
                          <a:spcPts val="0"/>
                        </a:spcAft>
                        <a:buClr>
                          <a:srgbClr val="000000"/>
                        </a:buClr>
                        <a:buSzPts val="1200"/>
                        <a:buFont typeface="Arial"/>
                        <a:buNone/>
                      </a:pPr>
                      <a:r>
                        <a:rPr lang="en-US" sz="1600" b="1" u="none" strike="noStrike" cap="none">
                          <a:latin typeface="Arial"/>
                          <a:ea typeface="Arial"/>
                          <a:cs typeface="Arial"/>
                          <a:sym typeface="Arial"/>
                        </a:rPr>
                        <a:t>School Wide Plan Development: 1114(b) 1-5</a:t>
                      </a:r>
                      <a:endParaRPr sz="1600" b="1" u="none" strike="noStrike" cap="none">
                        <a:solidFill>
                          <a:schemeClr val="lt1"/>
                        </a:solidFill>
                        <a:latin typeface="Arial"/>
                        <a:ea typeface="Arial"/>
                        <a:cs typeface="Arial"/>
                        <a:sym typeface="Arial"/>
                      </a:endParaRPr>
                    </a:p>
                  </a:txBody>
                  <a:tcPr marL="127995" marR="12799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12700" cap="flat" cmpd="sng">
                      <a:solidFill>
                        <a:srgbClr val="ED7D3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600" b="1" u="none" strike="noStrike" cap="none">
                          <a:latin typeface="Arial"/>
                          <a:ea typeface="Arial"/>
                          <a:cs typeface="Arial"/>
                          <a:sym typeface="Arial"/>
                        </a:rPr>
                        <a:t>Signature</a:t>
                      </a:r>
                      <a:endParaRPr sz="1600" b="1" u="none" strike="noStrike" cap="none">
                        <a:solidFill>
                          <a:schemeClr val="lt1"/>
                        </a:solidFill>
                        <a:latin typeface="Arial"/>
                        <a:ea typeface="Arial"/>
                        <a:cs typeface="Arial"/>
                        <a:sym typeface="Arial"/>
                      </a:endParaRPr>
                    </a:p>
                  </a:txBody>
                  <a:tcPr marL="127995" marR="12799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12700" cap="flat" cmpd="sng">
                      <a:solidFill>
                        <a:srgbClr val="ED7D31"/>
                      </a:solidFill>
                      <a:prstDash val="solid"/>
                      <a:round/>
                      <a:headEnd type="none" w="sm" len="sm"/>
                      <a:tailEnd type="none" w="sm" len="sm"/>
                    </a:lnB>
                  </a:tcPr>
                </a:tc>
                <a:extLst>
                  <a:ext uri="{0D108BD9-81ED-4DB2-BD59-A6C34878D82A}">
                    <a16:rowId xmlns:a16="http://schemas.microsoft.com/office/drawing/2014/main" val="10000"/>
                  </a:ext>
                </a:extLst>
              </a:tr>
              <a:tr h="885923">
                <a:tc rowSpan="2">
                  <a:txBody>
                    <a:bodyPr/>
                    <a:lstStyle/>
                    <a:p>
                      <a:pPr marL="0" marR="0" lvl="0" indent="0" algn="l" rtl="0">
                        <a:lnSpc>
                          <a:spcPct val="115000"/>
                        </a:lnSpc>
                        <a:spcBef>
                          <a:spcPts val="0"/>
                        </a:spcBef>
                        <a:spcAft>
                          <a:spcPts val="0"/>
                        </a:spcAft>
                        <a:buClr>
                          <a:schemeClr val="dk1"/>
                        </a:buClr>
                        <a:buSzPts val="1500"/>
                        <a:buFont typeface="Arial"/>
                        <a:buNone/>
                      </a:pPr>
                      <a:r>
                        <a:rPr lang="en-US" sz="1900" u="none" strike="noStrike" cap="none">
                          <a:solidFill>
                            <a:schemeClr val="dk1"/>
                          </a:solidFill>
                          <a:latin typeface="Arial"/>
                          <a:ea typeface="Arial"/>
                          <a:cs typeface="Arial"/>
                          <a:sym typeface="Arial"/>
                        </a:rPr>
                        <a:t>Is developed during a 1-year period, unless— the school is operating a school-wide program on the day before the date of the enactment of the Every Student Succeeds Act, in which case such school may continue to operate such program, but shall develop amendments to its existing plan during the first year of assistance after that date to reflect the provisions of this section</a:t>
                      </a:r>
                      <a:endParaRPr sz="16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5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extLst>
                  <a:ext uri="{0D108BD9-81ED-4DB2-BD59-A6C34878D82A}">
                    <a16:rowId xmlns:a16="http://schemas.microsoft.com/office/drawing/2014/main" val="10001"/>
                  </a:ext>
                </a:extLst>
              </a:tr>
              <a:tr h="885923">
                <a:tc vMerge="1">
                  <a:txBody>
                    <a:bodyPr/>
                    <a:lstStyle/>
                    <a:p>
                      <a:pPr marL="0" marR="0" lvl="0" indent="0" algn="l" rtl="0">
                        <a:lnSpc>
                          <a:spcPct val="115000"/>
                        </a:lnSpc>
                        <a:spcBef>
                          <a:spcPts val="0"/>
                        </a:spcBef>
                        <a:spcAft>
                          <a:spcPts val="0"/>
                        </a:spcAft>
                        <a:buClr>
                          <a:schemeClr val="dk1"/>
                        </a:buClr>
                        <a:buSzPts val="1500"/>
                        <a:buFont typeface="Arial"/>
                        <a:buNone/>
                      </a:pPr>
                      <a:endParaRPr sz="1600" u="none" strike="noStrike" cap="none"/>
                    </a:p>
                  </a:txBody>
                  <a:tcPr marL="64015" marR="64015" marT="64015" marB="64015">
                    <a:lnL w="9524">
                      <a:solidFill>
                        <a:srgbClr val="000000">
                          <a:alpha val="0"/>
                        </a:srgbClr>
                      </a:solidFill>
                    </a:lnL>
                    <a:lnR w="9524">
                      <a:solidFill>
                        <a:srgbClr val="000000">
                          <a:alpha val="0"/>
                        </a:srgbClr>
                      </a:solidFill>
                    </a:lnR>
                    <a:lnT w="12700">
                      <a:solidFill>
                        <a:srgbClr val="ED7D31"/>
                      </a:solidFill>
                    </a:lnT>
                    <a:lnB w="9524">
                      <a:solidFill>
                        <a:srgbClr val="000000">
                          <a:alpha val="0"/>
                        </a:srgbClr>
                      </a:solidFill>
                    </a:lnB>
                    <a:solidFill>
                      <a:srgbClr val="ED7D31">
                        <a:alpha val="20000"/>
                      </a:srgbClr>
                    </a:solidFill>
                  </a:tcPr>
                </a:tc>
                <a:tc>
                  <a:txBody>
                    <a:bodyPr/>
                    <a:lstStyle/>
                    <a:p>
                      <a:pPr marL="0" lvl="0" indent="0" algn="l">
                        <a:lnSpc>
                          <a:spcPct val="100000"/>
                        </a:lnSpc>
                        <a:spcBef>
                          <a:spcPts val="0"/>
                        </a:spcBef>
                        <a:spcAft>
                          <a:spcPts val="0"/>
                        </a:spcAft>
                        <a:buNone/>
                      </a:pPr>
                      <a:endParaRPr sz="1900" u="none" strike="noStrike" cap="none"/>
                    </a:p>
                  </a:txBody>
                  <a:tcPr marL="64015" marR="64015" marT="64015" marB="64015">
                    <a:lnL w="9524">
                      <a:solidFill>
                        <a:srgbClr val="000000">
                          <a:alpha val="0"/>
                        </a:srgbClr>
                      </a:solidFill>
                    </a:lnL>
                    <a:lnR w="9524">
                      <a:solidFill>
                        <a:srgbClr val="000000">
                          <a:alpha val="0"/>
                        </a:srgbClr>
                      </a:solidFill>
                    </a:lnR>
                    <a:lnT w="9525" cap="flat" cmpd="sng" algn="ctr">
                      <a:solidFill>
                        <a:srgbClr val="000000">
                          <a:alpha val="0"/>
                        </a:srgbClr>
                      </a:solidFill>
                      <a:prstDash val="solid"/>
                      <a:round/>
                      <a:headEnd type="none" w="sm" len="sm"/>
                      <a:tailEnd type="none" w="sm" len="sm"/>
                    </a:lnT>
                    <a:lnB w="9524">
                      <a:solidFill>
                        <a:srgbClr val="000000">
                          <a:alpha val="0"/>
                        </a:srgbClr>
                      </a:solidFill>
                    </a:lnB>
                    <a:solidFill>
                      <a:srgbClr val="ED7D31">
                        <a:alpha val="20000"/>
                      </a:srgbClr>
                    </a:solidFill>
                  </a:tcPr>
                </a:tc>
                <a:extLst>
                  <a:ext uri="{0D108BD9-81ED-4DB2-BD59-A6C34878D82A}">
                    <a16:rowId xmlns:a16="http://schemas.microsoft.com/office/drawing/2014/main" val="168014100"/>
                  </a:ext>
                </a:extLst>
              </a:tr>
              <a:tr h="1657943">
                <a:tc rowSpan="2">
                  <a:txBody>
                    <a:bodyPr/>
                    <a:lstStyle/>
                    <a:p>
                      <a:pPr marL="0" marR="0" lvl="0" indent="0" algn="l" rtl="0">
                        <a:lnSpc>
                          <a:spcPct val="115000"/>
                        </a:lnSpc>
                        <a:spcBef>
                          <a:spcPts val="0"/>
                        </a:spcBef>
                        <a:spcAft>
                          <a:spcPts val="0"/>
                        </a:spcAft>
                        <a:buClr>
                          <a:schemeClr val="dk1"/>
                        </a:buClr>
                        <a:buSzPts val="1500"/>
                        <a:buFont typeface="Arial"/>
                        <a:buNone/>
                      </a:pPr>
                      <a:r>
                        <a:rPr lang="en-US" sz="1900" u="none" strike="noStrike" cap="none">
                          <a:solidFill>
                            <a:schemeClr val="dk1"/>
                          </a:solidFill>
                          <a:latin typeface="Arial"/>
                          <a:ea typeface="Arial"/>
                          <a:cs typeface="Arial"/>
                          <a:sym typeface="Arial"/>
                        </a:rPr>
                        <a:t>Is developed with the involvement of parents and other members of the community to be served and individuals who will carry out such plan, including teachers, principals, other school leaders, paraprofessionals present in the school, administrators (including administrators of programs described in other parts of this title), the local educational agency, to the extent feasible, tribes and tribal organizations present in the community, and, if appropriate, specialized instructional support personnel, technical assistance providers, school staff, if the plan relates to a secondary school, students, and other individuals determined by the school;</a:t>
                      </a:r>
                      <a:endParaRPr sz="190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6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u="none" strike="noStrike" cap="none"/>
                        <a:t>Caroline Brown</a:t>
                      </a: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4" cap="flat" cmpd="sng" algn="ctr">
                      <a:solidFill>
                        <a:srgbClr val="000000">
                          <a:alpha val="0"/>
                        </a:srgbClr>
                      </a:solidFill>
                      <a:prstDash val="solid"/>
                      <a:round/>
                      <a:headEnd type="none" w="med" len="med"/>
                      <a:tailEnd type="none" w="med" len="med"/>
                    </a:lnT>
                    <a:lnB w="12700" cap="flat" cmpd="sng" algn="ctr">
                      <a:solidFill>
                        <a:schemeClr val="tx1"/>
                      </a:solidFill>
                      <a:prstDash val="solid"/>
                      <a:round/>
                      <a:headEnd type="none" w="sm" len="sm"/>
                      <a:tailEnd type="none" w="sm" len="sm"/>
                    </a:lnB>
                    <a:solidFill>
                      <a:srgbClr val="ED7D31">
                        <a:alpha val="20000"/>
                      </a:srgbClr>
                    </a:solidFill>
                  </a:tcPr>
                </a:tc>
                <a:extLst>
                  <a:ext uri="{0D108BD9-81ED-4DB2-BD59-A6C34878D82A}">
                    <a16:rowId xmlns:a16="http://schemas.microsoft.com/office/drawing/2014/main" val="10002"/>
                  </a:ext>
                </a:extLst>
              </a:tr>
              <a:tr h="1657943">
                <a:tc vMerge="1">
                  <a:txBody>
                    <a:bodyPr/>
                    <a:lstStyle/>
                    <a:p>
                      <a:pPr marL="0" marR="0" lvl="0" indent="0" algn="l" rtl="0">
                        <a:lnSpc>
                          <a:spcPct val="100000"/>
                        </a:lnSpc>
                        <a:spcBef>
                          <a:spcPts val="0"/>
                        </a:spcBef>
                        <a:spcAft>
                          <a:spcPts val="0"/>
                        </a:spcAft>
                        <a:buClr>
                          <a:srgbClr val="000000"/>
                        </a:buClr>
                        <a:buSzPts val="1200"/>
                        <a:buFont typeface="Arial"/>
                        <a:buNone/>
                      </a:pPr>
                      <a:endParaRPr sz="1600" u="none" strike="noStrike" cap="none"/>
                    </a:p>
                  </a:txBody>
                  <a:tcPr marL="64015" marR="64015" marT="64015" marB="64015">
                    <a:lnL w="9524">
                      <a:solidFill>
                        <a:srgbClr val="000000">
                          <a:alpha val="0"/>
                        </a:srgbClr>
                      </a:solidFill>
                    </a:lnL>
                    <a:lnR w="9524">
                      <a:solidFill>
                        <a:srgbClr val="000000">
                          <a:alpha val="0"/>
                        </a:srgbClr>
                      </a:solidFill>
                    </a:lnR>
                    <a:lnT w="9524">
                      <a:solidFill>
                        <a:srgbClr val="000000">
                          <a:alpha val="0"/>
                        </a:srgbClr>
                      </a:solidFill>
                    </a:lnT>
                    <a:lnB w="9524">
                      <a:solidFill>
                        <a:srgbClr val="000000">
                          <a:alpha val="0"/>
                        </a:srgbClr>
                      </a:solidFill>
                    </a:lnB>
                    <a:solidFill>
                      <a:srgbClr val="ED7D31">
                        <a:alpha val="20000"/>
                      </a:srgbClr>
                    </a:solidFill>
                  </a:tcPr>
                </a:tc>
                <a:tc>
                  <a:txBody>
                    <a:bodyPr/>
                    <a:lstStyle/>
                    <a:p>
                      <a:pPr marL="0" lvl="0" indent="0" algn="l">
                        <a:lnSpc>
                          <a:spcPct val="100000"/>
                        </a:lnSpc>
                        <a:spcBef>
                          <a:spcPts val="0"/>
                        </a:spcBef>
                        <a:spcAft>
                          <a:spcPts val="0"/>
                        </a:spcAft>
                        <a:buNone/>
                      </a:pPr>
                      <a:endParaRPr sz="1900" u="none" strike="noStrike" cap="none"/>
                    </a:p>
                  </a:txBody>
                  <a:tcPr marL="64015" marR="64015" marT="64015" marB="64015">
                    <a:lnL w="9524">
                      <a:solidFill>
                        <a:srgbClr val="000000">
                          <a:alpha val="0"/>
                        </a:srgbClr>
                      </a:solidFill>
                    </a:lnL>
                    <a:lnR w="9524">
                      <a:solidFill>
                        <a:srgbClr val="000000">
                          <a:alpha val="0"/>
                        </a:srgbClr>
                      </a:solidFill>
                    </a:lnR>
                    <a:lnT w="12700" cap="flat" cmpd="sng" algn="ctr">
                      <a:solidFill>
                        <a:schemeClr val="tx1"/>
                      </a:solidFill>
                      <a:prstDash val="solid"/>
                      <a:round/>
                      <a:headEnd type="none" w="sm" len="sm"/>
                      <a:tailEnd type="none" w="sm" len="sm"/>
                    </a:lnT>
                    <a:lnB w="9524">
                      <a:solidFill>
                        <a:srgbClr val="000000">
                          <a:alpha val="0"/>
                        </a:srgbClr>
                      </a:solidFill>
                    </a:lnB>
                    <a:solidFill>
                      <a:srgbClr val="ED7D31">
                        <a:alpha val="20000"/>
                      </a:srgbClr>
                    </a:solidFill>
                  </a:tcPr>
                </a:tc>
                <a:extLst>
                  <a:ext uri="{0D108BD9-81ED-4DB2-BD59-A6C34878D82A}">
                    <a16:rowId xmlns:a16="http://schemas.microsoft.com/office/drawing/2014/main" val="3481801544"/>
                  </a:ext>
                </a:extLst>
              </a:tr>
            </a:tbl>
          </a:graphicData>
        </a:graphic>
      </p:graphicFrame>
      <p:graphicFrame>
        <p:nvGraphicFramePr>
          <p:cNvPr id="336" name="Google Shape;336;ge5c48d7ab6_0_295"/>
          <p:cNvGraphicFramePr/>
          <p:nvPr>
            <p:extLst>
              <p:ext uri="{D42A27DB-BD31-4B8C-83A1-F6EECF244321}">
                <p14:modId xmlns:p14="http://schemas.microsoft.com/office/powerpoint/2010/main" val="4052005592"/>
              </p:ext>
            </p:extLst>
          </p:nvPr>
        </p:nvGraphicFramePr>
        <p:xfrm>
          <a:off x="336355" y="1552858"/>
          <a:ext cx="14103054" cy="1923600"/>
        </p:xfrm>
        <a:graphic>
          <a:graphicData uri="http://schemas.openxmlformats.org/drawingml/2006/table">
            <a:tbl>
              <a:tblPr>
                <a:noFill/>
                <a:tableStyleId>{CD88FB69-2098-4870-A087-6ADD50F5CA38}</a:tableStyleId>
              </a:tblPr>
              <a:tblGrid>
                <a:gridCol w="3420272">
                  <a:extLst>
                    <a:ext uri="{9D8B030D-6E8A-4147-A177-3AD203B41FA5}">
                      <a16:colId xmlns:a16="http://schemas.microsoft.com/office/drawing/2014/main" val="20000"/>
                    </a:ext>
                  </a:extLst>
                </a:gridCol>
                <a:gridCol w="4472820">
                  <a:extLst>
                    <a:ext uri="{9D8B030D-6E8A-4147-A177-3AD203B41FA5}">
                      <a16:colId xmlns:a16="http://schemas.microsoft.com/office/drawing/2014/main" val="20001"/>
                    </a:ext>
                  </a:extLst>
                </a:gridCol>
                <a:gridCol w="2960839">
                  <a:extLst>
                    <a:ext uri="{9D8B030D-6E8A-4147-A177-3AD203B41FA5}">
                      <a16:colId xmlns:a16="http://schemas.microsoft.com/office/drawing/2014/main" val="20002"/>
                    </a:ext>
                  </a:extLst>
                </a:gridCol>
                <a:gridCol w="3249123">
                  <a:extLst>
                    <a:ext uri="{9D8B030D-6E8A-4147-A177-3AD203B41FA5}">
                      <a16:colId xmlns:a16="http://schemas.microsoft.com/office/drawing/2014/main" val="20003"/>
                    </a:ext>
                  </a:extLst>
                </a:gridCol>
              </a:tblGrid>
              <a:tr h="480900">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District Name</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SzPts val="1300"/>
                        <a:buFont typeface="Arial"/>
                        <a:buNone/>
                      </a:pPr>
                      <a:r>
                        <a:rPr lang="en-US" sz="2000" u="none" strike="noStrike" cap="none"/>
                        <a:t>Atlanta Public Schools</a:t>
                      </a:r>
                      <a:endParaRPr sz="20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Fiscal Year</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u="none" strike="noStrike" cap="none"/>
                        <a:t>FY 23</a:t>
                      </a: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0"/>
                  </a:ext>
                </a:extLst>
              </a:tr>
              <a:tr h="480900">
                <a:tc>
                  <a:txBody>
                    <a:bodyPr/>
                    <a:lstStyle/>
                    <a:p>
                      <a:pPr marL="0" marR="0" lvl="0" indent="0" algn="l" rtl="0">
                        <a:lnSpc>
                          <a:spcPct val="100000"/>
                        </a:lnSpc>
                        <a:spcBef>
                          <a:spcPts val="0"/>
                        </a:spcBef>
                        <a:spcAft>
                          <a:spcPts val="0"/>
                        </a:spcAft>
                        <a:buClr>
                          <a:srgbClr val="000000"/>
                        </a:buClr>
                        <a:buSzPts val="1100"/>
                        <a:buFont typeface="Arial"/>
                        <a:buNone/>
                      </a:pPr>
                      <a:r>
                        <a:rPr lang="en-US" sz="1900" b="1" u="none" strike="noStrike" cap="none"/>
                        <a:t>School Name</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SzPts val="1300"/>
                        <a:buFont typeface="Arial"/>
                        <a:buNone/>
                      </a:pPr>
                      <a:r>
                        <a:rPr lang="en-US" sz="2000" u="none" strike="noStrike" cap="none"/>
                        <a:t>Toomer Elementary School </a:t>
                      </a:r>
                      <a:endParaRPr sz="20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500"/>
                        <a:buFont typeface="Arial"/>
                        <a:buNone/>
                      </a:pPr>
                      <a:r>
                        <a:rPr lang="en-US" sz="1900" b="1" u="none" strike="noStrike" cap="none"/>
                        <a:t>Grade Band</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u="none" strike="noStrike" cap="none"/>
                        <a:t>K-5</a:t>
                      </a: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1"/>
                  </a:ext>
                </a:extLst>
              </a:tr>
              <a:tr h="480900">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Principal</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SzPts val="1300"/>
                        <a:buFont typeface="Arial"/>
                        <a:buNone/>
                      </a:pPr>
                      <a:r>
                        <a:rPr lang="en-US" sz="2000" u="none" strike="noStrike" cap="none"/>
                        <a:t>Caroline Brown </a:t>
                      </a:r>
                      <a:endParaRPr sz="20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Cluster</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u="none" strike="noStrike" cap="none"/>
                        <a:t>Jackson</a:t>
                      </a: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2"/>
                  </a:ext>
                </a:extLst>
              </a:tr>
              <a:tr h="480900">
                <a:tc gridSpan="3">
                  <a:txBody>
                    <a:bodyPr/>
                    <a:lstStyle/>
                    <a:p>
                      <a:pPr marL="0" marR="0" lvl="0" indent="0" algn="ctr" rtl="0">
                        <a:lnSpc>
                          <a:spcPct val="100000"/>
                        </a:lnSpc>
                        <a:spcBef>
                          <a:spcPts val="0"/>
                        </a:spcBef>
                        <a:spcAft>
                          <a:spcPts val="0"/>
                        </a:spcAft>
                        <a:buClr>
                          <a:srgbClr val="000000"/>
                        </a:buClr>
                        <a:buSzPts val="1300"/>
                        <a:buFont typeface="Arial"/>
                        <a:buNone/>
                      </a:pPr>
                      <a:r>
                        <a:rPr lang="en-US" sz="1900" b="1" u="none" strike="noStrike" cap="none"/>
                        <a:t>State Designation (TSI/CSI/Promise):</a:t>
                      </a:r>
                      <a:r>
                        <a:rPr lang="en-US" sz="1900" b="1" u="none" strike="noStrike" cap="none" baseline="0"/>
                        <a:t> </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hMerge="1">
                  <a:txBody>
                    <a:bodyPr/>
                    <a:lstStyle/>
                    <a:p>
                      <a:endParaRPr lang="en-US"/>
                    </a:p>
                  </a:txBody>
                  <a:tcPr/>
                </a:tc>
                <a:tc h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u="none" strike="noStrike" cap="none"/>
                        <a:t>Promise</a:t>
                      </a: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ge5c48d7ab6_0_306"/>
          <p:cNvSpPr/>
          <p:nvPr/>
        </p:nvSpPr>
        <p:spPr>
          <a:xfrm>
            <a:off x="0" y="132257"/>
            <a:ext cx="2359980" cy="1020180"/>
          </a:xfrm>
          <a:prstGeom prst="roundRect">
            <a:avLst>
              <a:gd name="adj" fmla="val 0"/>
            </a:avLst>
          </a:prstGeom>
          <a:noFill/>
          <a:ln>
            <a:noFill/>
          </a:ln>
        </p:spPr>
        <p:txBody>
          <a:bodyPr spcFirstLastPara="1" wrap="square" lIns="170660" tIns="170660" rIns="170660" bIns="170660" anchor="ctr" anchorCtr="0">
            <a:noAutofit/>
          </a:bodyPr>
          <a:lstStyle/>
          <a:p>
            <a:pPr algn="ctr">
              <a:buSzPts val="2400"/>
            </a:pPr>
            <a:r>
              <a:rPr lang="en-US" sz="3360" b="1"/>
              <a:t>Title I</a:t>
            </a:r>
            <a:endParaRPr sz="3360" b="1"/>
          </a:p>
        </p:txBody>
      </p:sp>
      <p:sp>
        <p:nvSpPr>
          <p:cNvPr id="342" name="Google Shape;342;ge5c48d7ab6_0_306"/>
          <p:cNvSpPr/>
          <p:nvPr/>
        </p:nvSpPr>
        <p:spPr>
          <a:xfrm>
            <a:off x="13226326" y="115720"/>
            <a:ext cx="15528" cy="688344"/>
          </a:xfrm>
          <a:custGeom>
            <a:avLst/>
            <a:gdLst/>
            <a:ahLst/>
            <a:cxnLst/>
            <a:rect l="l" t="t" r="r" b="b"/>
            <a:pathLst>
              <a:path w="368" h="16313" extrusionOk="0">
                <a:moveTo>
                  <a:pt x="1" y="1"/>
                </a:moveTo>
                <a:lnTo>
                  <a:pt x="1" y="16313"/>
                </a:lnTo>
                <a:lnTo>
                  <a:pt x="367" y="16313"/>
                </a:lnTo>
                <a:lnTo>
                  <a:pt x="367" y="1"/>
                </a:ln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170660" tIns="170660" rIns="170660" bIns="170660" anchor="ctr" anchorCtr="0">
            <a:noAutofit/>
          </a:bodyPr>
          <a:lstStyle/>
          <a:p>
            <a:pPr>
              <a:buSzPts val="1900"/>
            </a:pPr>
            <a:endParaRPr sz="2660"/>
          </a:p>
        </p:txBody>
      </p:sp>
      <p:sp>
        <p:nvSpPr>
          <p:cNvPr id="343" name="Google Shape;343;ge5c48d7ab6_0_306"/>
          <p:cNvSpPr/>
          <p:nvPr/>
        </p:nvSpPr>
        <p:spPr>
          <a:xfrm>
            <a:off x="2718905" y="27502"/>
            <a:ext cx="9192540" cy="864780"/>
          </a:xfrm>
          <a:prstGeom prst="rect">
            <a:avLst/>
          </a:prstGeom>
          <a:solidFill>
            <a:srgbClr val="D59002"/>
          </a:solidFill>
          <a:ln>
            <a:noFill/>
          </a:ln>
        </p:spPr>
        <p:txBody>
          <a:bodyPr spcFirstLastPara="1" wrap="square" lIns="170660" tIns="85295" rIns="170660" bIns="85295" anchor="ctr" anchorCtr="0">
            <a:noAutofit/>
          </a:bodyPr>
          <a:lstStyle/>
          <a:p>
            <a:pPr algn="ctr">
              <a:buSzPts val="2400"/>
            </a:pPr>
            <a:r>
              <a:rPr lang="en-US" sz="3360" b="1">
                <a:solidFill>
                  <a:schemeClr val="lt1"/>
                </a:solidFill>
              </a:rPr>
              <a:t>Attestations</a:t>
            </a:r>
            <a:endParaRPr sz="3360" b="1">
              <a:solidFill>
                <a:schemeClr val="lt1"/>
              </a:solidFill>
            </a:endParaRPr>
          </a:p>
        </p:txBody>
      </p:sp>
      <p:grpSp>
        <p:nvGrpSpPr>
          <p:cNvPr id="344" name="Google Shape;344;ge5c48d7ab6_0_306"/>
          <p:cNvGrpSpPr/>
          <p:nvPr/>
        </p:nvGrpSpPr>
        <p:grpSpPr>
          <a:xfrm>
            <a:off x="13520273" y="164038"/>
            <a:ext cx="919136" cy="707617"/>
            <a:chOff x="8092231" y="1622475"/>
            <a:chExt cx="307997" cy="237107"/>
          </a:xfrm>
        </p:grpSpPr>
        <p:sp>
          <p:nvSpPr>
            <p:cNvPr id="345" name="Google Shape;345;ge5c48d7ab6_0_306"/>
            <p:cNvSpPr/>
            <p:nvPr/>
          </p:nvSpPr>
          <p:spPr>
            <a:xfrm>
              <a:off x="8092231" y="1622475"/>
              <a:ext cx="209497" cy="205116"/>
            </a:xfrm>
            <a:custGeom>
              <a:avLst/>
              <a:gdLst/>
              <a:ahLst/>
              <a:cxnLst/>
              <a:rect l="l" t="t" r="r" b="b"/>
              <a:pathLst>
                <a:path w="11142" h="10909" extrusionOk="0">
                  <a:moveTo>
                    <a:pt x="5571" y="2703"/>
                  </a:moveTo>
                  <a:cubicBezTo>
                    <a:pt x="7073" y="2703"/>
                    <a:pt x="8307" y="3937"/>
                    <a:pt x="8307" y="5438"/>
                  </a:cubicBezTo>
                  <a:cubicBezTo>
                    <a:pt x="8307" y="6972"/>
                    <a:pt x="7073" y="8207"/>
                    <a:pt x="5571" y="8207"/>
                  </a:cubicBezTo>
                  <a:cubicBezTo>
                    <a:pt x="4037" y="8207"/>
                    <a:pt x="2803" y="6972"/>
                    <a:pt x="2803" y="5438"/>
                  </a:cubicBezTo>
                  <a:cubicBezTo>
                    <a:pt x="2803" y="3937"/>
                    <a:pt x="4037" y="2703"/>
                    <a:pt x="5571" y="2703"/>
                  </a:cubicBezTo>
                  <a:close/>
                  <a:moveTo>
                    <a:pt x="4404" y="1"/>
                  </a:moveTo>
                  <a:cubicBezTo>
                    <a:pt x="4004" y="67"/>
                    <a:pt x="3637" y="201"/>
                    <a:pt x="3303" y="368"/>
                  </a:cubicBezTo>
                  <a:cubicBezTo>
                    <a:pt x="3337" y="1101"/>
                    <a:pt x="3403" y="1935"/>
                    <a:pt x="3170" y="2136"/>
                  </a:cubicBezTo>
                  <a:cubicBezTo>
                    <a:pt x="3120" y="2167"/>
                    <a:pt x="3053" y="2180"/>
                    <a:pt x="2972" y="2180"/>
                  </a:cubicBezTo>
                  <a:cubicBezTo>
                    <a:pt x="2619" y="2180"/>
                    <a:pt x="2005" y="1919"/>
                    <a:pt x="1435" y="1702"/>
                  </a:cubicBezTo>
                  <a:cubicBezTo>
                    <a:pt x="1168" y="2002"/>
                    <a:pt x="935" y="2302"/>
                    <a:pt x="735" y="2669"/>
                  </a:cubicBezTo>
                  <a:cubicBezTo>
                    <a:pt x="1202" y="3236"/>
                    <a:pt x="1769" y="3870"/>
                    <a:pt x="1669" y="4170"/>
                  </a:cubicBezTo>
                  <a:cubicBezTo>
                    <a:pt x="1602" y="4471"/>
                    <a:pt x="768" y="4637"/>
                    <a:pt x="34" y="4837"/>
                  </a:cubicBezTo>
                  <a:cubicBezTo>
                    <a:pt x="1" y="5038"/>
                    <a:pt x="1" y="5238"/>
                    <a:pt x="1" y="5438"/>
                  </a:cubicBezTo>
                  <a:cubicBezTo>
                    <a:pt x="1" y="5638"/>
                    <a:pt x="1" y="5838"/>
                    <a:pt x="34" y="6038"/>
                  </a:cubicBezTo>
                  <a:cubicBezTo>
                    <a:pt x="768" y="6238"/>
                    <a:pt x="1602" y="6439"/>
                    <a:pt x="1669" y="6705"/>
                  </a:cubicBezTo>
                  <a:cubicBezTo>
                    <a:pt x="1769" y="7006"/>
                    <a:pt x="1202" y="7639"/>
                    <a:pt x="735" y="8240"/>
                  </a:cubicBezTo>
                  <a:cubicBezTo>
                    <a:pt x="935" y="8573"/>
                    <a:pt x="1168" y="8907"/>
                    <a:pt x="1435" y="9174"/>
                  </a:cubicBezTo>
                  <a:cubicBezTo>
                    <a:pt x="1986" y="8964"/>
                    <a:pt x="2579" y="8713"/>
                    <a:pt x="2937" y="8713"/>
                  </a:cubicBezTo>
                  <a:cubicBezTo>
                    <a:pt x="3033" y="8713"/>
                    <a:pt x="3113" y="8731"/>
                    <a:pt x="3170" y="8774"/>
                  </a:cubicBezTo>
                  <a:cubicBezTo>
                    <a:pt x="3403" y="8940"/>
                    <a:pt x="3337" y="9774"/>
                    <a:pt x="3303" y="10542"/>
                  </a:cubicBezTo>
                  <a:cubicBezTo>
                    <a:pt x="3637" y="10708"/>
                    <a:pt x="4037" y="10808"/>
                    <a:pt x="4404" y="10908"/>
                  </a:cubicBezTo>
                  <a:cubicBezTo>
                    <a:pt x="4838" y="10275"/>
                    <a:pt x="5238" y="9541"/>
                    <a:pt x="5571" y="9541"/>
                  </a:cubicBezTo>
                  <a:cubicBezTo>
                    <a:pt x="5905" y="9541"/>
                    <a:pt x="6339" y="10275"/>
                    <a:pt x="6739" y="10908"/>
                  </a:cubicBezTo>
                  <a:cubicBezTo>
                    <a:pt x="7139" y="10808"/>
                    <a:pt x="7506" y="10708"/>
                    <a:pt x="7840" y="10542"/>
                  </a:cubicBezTo>
                  <a:cubicBezTo>
                    <a:pt x="7806" y="9774"/>
                    <a:pt x="7740" y="8940"/>
                    <a:pt x="7973" y="8774"/>
                  </a:cubicBezTo>
                  <a:cubicBezTo>
                    <a:pt x="8030" y="8731"/>
                    <a:pt x="8110" y="8713"/>
                    <a:pt x="8206" y="8713"/>
                  </a:cubicBezTo>
                  <a:cubicBezTo>
                    <a:pt x="8564" y="8713"/>
                    <a:pt x="9156" y="8964"/>
                    <a:pt x="9708" y="9174"/>
                  </a:cubicBezTo>
                  <a:cubicBezTo>
                    <a:pt x="9975" y="8874"/>
                    <a:pt x="10208" y="8573"/>
                    <a:pt x="10408" y="8240"/>
                  </a:cubicBezTo>
                  <a:cubicBezTo>
                    <a:pt x="9941" y="7639"/>
                    <a:pt x="9374" y="7006"/>
                    <a:pt x="9474" y="6705"/>
                  </a:cubicBezTo>
                  <a:cubicBezTo>
                    <a:pt x="9541" y="6439"/>
                    <a:pt x="10375" y="6238"/>
                    <a:pt x="11109" y="6038"/>
                  </a:cubicBezTo>
                  <a:cubicBezTo>
                    <a:pt x="11142" y="5838"/>
                    <a:pt x="11142" y="5638"/>
                    <a:pt x="11142" y="5438"/>
                  </a:cubicBezTo>
                  <a:cubicBezTo>
                    <a:pt x="11142" y="5238"/>
                    <a:pt x="11142" y="5038"/>
                    <a:pt x="11109" y="4837"/>
                  </a:cubicBezTo>
                  <a:cubicBezTo>
                    <a:pt x="10375" y="4637"/>
                    <a:pt x="9541" y="4471"/>
                    <a:pt x="9474" y="4170"/>
                  </a:cubicBezTo>
                  <a:cubicBezTo>
                    <a:pt x="9374" y="3870"/>
                    <a:pt x="9908" y="3236"/>
                    <a:pt x="10408" y="2669"/>
                  </a:cubicBezTo>
                  <a:cubicBezTo>
                    <a:pt x="10208" y="2302"/>
                    <a:pt x="9975" y="2002"/>
                    <a:pt x="9708" y="1702"/>
                  </a:cubicBezTo>
                  <a:cubicBezTo>
                    <a:pt x="9138" y="1919"/>
                    <a:pt x="8502" y="2180"/>
                    <a:pt x="8158" y="2180"/>
                  </a:cubicBezTo>
                  <a:cubicBezTo>
                    <a:pt x="8080" y="2180"/>
                    <a:pt x="8017" y="2167"/>
                    <a:pt x="7973" y="2136"/>
                  </a:cubicBezTo>
                  <a:cubicBezTo>
                    <a:pt x="7740" y="1935"/>
                    <a:pt x="7806" y="1101"/>
                    <a:pt x="7840" y="368"/>
                  </a:cubicBezTo>
                  <a:cubicBezTo>
                    <a:pt x="7506" y="201"/>
                    <a:pt x="7106" y="67"/>
                    <a:pt x="6739" y="1"/>
                  </a:cubicBezTo>
                  <a:cubicBezTo>
                    <a:pt x="6305" y="634"/>
                    <a:pt x="5905" y="1335"/>
                    <a:pt x="5571" y="1335"/>
                  </a:cubicBezTo>
                  <a:cubicBezTo>
                    <a:pt x="5238" y="1335"/>
                    <a:pt x="4804" y="634"/>
                    <a:pt x="4404" y="1"/>
                  </a:cubicBezTo>
                  <a:close/>
                </a:path>
              </a:pathLst>
            </a:custGeom>
            <a:solidFill>
              <a:srgbClr val="D59002"/>
            </a:solidFill>
            <a:ln>
              <a:noFill/>
            </a:ln>
          </p:spPr>
          <p:txBody>
            <a:bodyPr spcFirstLastPara="1" wrap="square" lIns="170660" tIns="170660" rIns="170660" bIns="170660" anchor="ctr" anchorCtr="0">
              <a:noAutofit/>
            </a:bodyPr>
            <a:lstStyle/>
            <a:p>
              <a:pPr>
                <a:buSzPts val="1900"/>
              </a:pPr>
              <a:endParaRPr sz="2660"/>
            </a:p>
          </p:txBody>
        </p:sp>
        <p:sp>
          <p:nvSpPr>
            <p:cNvPr id="346" name="Google Shape;346;ge5c48d7ab6_0_306"/>
            <p:cNvSpPr/>
            <p:nvPr/>
          </p:nvSpPr>
          <p:spPr>
            <a:xfrm>
              <a:off x="8282919" y="1745413"/>
              <a:ext cx="117309" cy="114169"/>
            </a:xfrm>
            <a:custGeom>
              <a:avLst/>
              <a:gdLst/>
              <a:ahLst/>
              <a:cxnLst/>
              <a:rect l="l" t="t" r="r" b="b"/>
              <a:pathLst>
                <a:path w="6239" h="6072" extrusionOk="0">
                  <a:moveTo>
                    <a:pt x="3103" y="1502"/>
                  </a:moveTo>
                  <a:cubicBezTo>
                    <a:pt x="3970" y="1502"/>
                    <a:pt x="4637" y="2202"/>
                    <a:pt x="4637" y="3036"/>
                  </a:cubicBezTo>
                  <a:cubicBezTo>
                    <a:pt x="4637" y="3903"/>
                    <a:pt x="3970" y="4571"/>
                    <a:pt x="3103" y="4571"/>
                  </a:cubicBezTo>
                  <a:cubicBezTo>
                    <a:pt x="2269" y="4571"/>
                    <a:pt x="1568" y="3903"/>
                    <a:pt x="1568" y="3036"/>
                  </a:cubicBezTo>
                  <a:cubicBezTo>
                    <a:pt x="1568" y="2202"/>
                    <a:pt x="2269" y="1502"/>
                    <a:pt x="3103" y="1502"/>
                  </a:cubicBezTo>
                  <a:close/>
                  <a:moveTo>
                    <a:pt x="2469" y="1"/>
                  </a:moveTo>
                  <a:cubicBezTo>
                    <a:pt x="2235" y="34"/>
                    <a:pt x="2035" y="101"/>
                    <a:pt x="1835" y="201"/>
                  </a:cubicBezTo>
                  <a:cubicBezTo>
                    <a:pt x="1868" y="634"/>
                    <a:pt x="1902" y="1101"/>
                    <a:pt x="1768" y="1202"/>
                  </a:cubicBezTo>
                  <a:cubicBezTo>
                    <a:pt x="1743" y="1220"/>
                    <a:pt x="1707" y="1229"/>
                    <a:pt x="1663" y="1229"/>
                  </a:cubicBezTo>
                  <a:cubicBezTo>
                    <a:pt x="1473" y="1229"/>
                    <a:pt x="1126" y="1076"/>
                    <a:pt x="801" y="968"/>
                  </a:cubicBezTo>
                  <a:cubicBezTo>
                    <a:pt x="668" y="1135"/>
                    <a:pt x="534" y="1302"/>
                    <a:pt x="401" y="1502"/>
                  </a:cubicBezTo>
                  <a:cubicBezTo>
                    <a:pt x="668" y="1835"/>
                    <a:pt x="1001" y="2169"/>
                    <a:pt x="934" y="2336"/>
                  </a:cubicBezTo>
                  <a:cubicBezTo>
                    <a:pt x="901" y="2502"/>
                    <a:pt x="434" y="2603"/>
                    <a:pt x="0" y="2703"/>
                  </a:cubicBezTo>
                  <a:cubicBezTo>
                    <a:pt x="0" y="2803"/>
                    <a:pt x="0" y="2936"/>
                    <a:pt x="0" y="3036"/>
                  </a:cubicBezTo>
                  <a:cubicBezTo>
                    <a:pt x="0" y="3170"/>
                    <a:pt x="0" y="3270"/>
                    <a:pt x="0" y="3370"/>
                  </a:cubicBezTo>
                  <a:cubicBezTo>
                    <a:pt x="434" y="3503"/>
                    <a:pt x="868" y="3603"/>
                    <a:pt x="934" y="3737"/>
                  </a:cubicBezTo>
                  <a:cubicBezTo>
                    <a:pt x="1001" y="3937"/>
                    <a:pt x="668" y="4270"/>
                    <a:pt x="401" y="4604"/>
                  </a:cubicBezTo>
                  <a:cubicBezTo>
                    <a:pt x="534" y="4804"/>
                    <a:pt x="668" y="4971"/>
                    <a:pt x="801" y="5138"/>
                  </a:cubicBezTo>
                  <a:cubicBezTo>
                    <a:pt x="1117" y="5006"/>
                    <a:pt x="1455" y="4874"/>
                    <a:pt x="1648" y="4874"/>
                  </a:cubicBezTo>
                  <a:cubicBezTo>
                    <a:pt x="1699" y="4874"/>
                    <a:pt x="1740" y="4883"/>
                    <a:pt x="1768" y="4904"/>
                  </a:cubicBezTo>
                  <a:cubicBezTo>
                    <a:pt x="1902" y="5004"/>
                    <a:pt x="1868" y="5471"/>
                    <a:pt x="1835" y="5872"/>
                  </a:cubicBezTo>
                  <a:cubicBezTo>
                    <a:pt x="2035" y="5972"/>
                    <a:pt x="2235" y="6038"/>
                    <a:pt x="2469" y="6072"/>
                  </a:cubicBezTo>
                  <a:cubicBezTo>
                    <a:pt x="2702" y="5738"/>
                    <a:pt x="2936" y="5338"/>
                    <a:pt x="3103" y="5338"/>
                  </a:cubicBezTo>
                  <a:cubicBezTo>
                    <a:pt x="3269" y="5338"/>
                    <a:pt x="3536" y="5738"/>
                    <a:pt x="3770" y="6072"/>
                  </a:cubicBezTo>
                  <a:cubicBezTo>
                    <a:pt x="3970" y="6038"/>
                    <a:pt x="4170" y="5972"/>
                    <a:pt x="4370" y="5872"/>
                  </a:cubicBezTo>
                  <a:cubicBezTo>
                    <a:pt x="4370" y="5471"/>
                    <a:pt x="4303" y="5004"/>
                    <a:pt x="4437" y="4904"/>
                  </a:cubicBezTo>
                  <a:cubicBezTo>
                    <a:pt x="4472" y="4883"/>
                    <a:pt x="4518" y="4874"/>
                    <a:pt x="4574" y="4874"/>
                  </a:cubicBezTo>
                  <a:cubicBezTo>
                    <a:pt x="4782" y="4874"/>
                    <a:pt x="5114" y="5006"/>
                    <a:pt x="5404" y="5138"/>
                  </a:cubicBezTo>
                  <a:cubicBezTo>
                    <a:pt x="5571" y="4971"/>
                    <a:pt x="5704" y="4804"/>
                    <a:pt x="5805" y="4604"/>
                  </a:cubicBezTo>
                  <a:cubicBezTo>
                    <a:pt x="5538" y="4270"/>
                    <a:pt x="5237" y="3937"/>
                    <a:pt x="5271" y="3737"/>
                  </a:cubicBezTo>
                  <a:cubicBezTo>
                    <a:pt x="5338" y="3603"/>
                    <a:pt x="5805" y="3503"/>
                    <a:pt x="6205" y="3370"/>
                  </a:cubicBezTo>
                  <a:cubicBezTo>
                    <a:pt x="6205" y="3270"/>
                    <a:pt x="6238" y="3170"/>
                    <a:pt x="6238" y="3036"/>
                  </a:cubicBezTo>
                  <a:cubicBezTo>
                    <a:pt x="6238" y="2936"/>
                    <a:pt x="6205" y="2836"/>
                    <a:pt x="6205" y="2703"/>
                  </a:cubicBezTo>
                  <a:cubicBezTo>
                    <a:pt x="5805" y="2603"/>
                    <a:pt x="5338" y="2502"/>
                    <a:pt x="5271" y="2336"/>
                  </a:cubicBezTo>
                  <a:cubicBezTo>
                    <a:pt x="5237" y="2169"/>
                    <a:pt x="5538" y="1835"/>
                    <a:pt x="5805" y="1502"/>
                  </a:cubicBezTo>
                  <a:cubicBezTo>
                    <a:pt x="5704" y="1302"/>
                    <a:pt x="5571" y="1135"/>
                    <a:pt x="5404" y="968"/>
                  </a:cubicBezTo>
                  <a:cubicBezTo>
                    <a:pt x="5106" y="1076"/>
                    <a:pt x="4765" y="1229"/>
                    <a:pt x="4557" y="1229"/>
                  </a:cubicBezTo>
                  <a:cubicBezTo>
                    <a:pt x="4509" y="1229"/>
                    <a:pt x="4468" y="1220"/>
                    <a:pt x="4437" y="1202"/>
                  </a:cubicBezTo>
                  <a:cubicBezTo>
                    <a:pt x="4303" y="1101"/>
                    <a:pt x="4370" y="634"/>
                    <a:pt x="4370" y="201"/>
                  </a:cubicBezTo>
                  <a:cubicBezTo>
                    <a:pt x="4170" y="101"/>
                    <a:pt x="3970" y="34"/>
                    <a:pt x="3770" y="1"/>
                  </a:cubicBezTo>
                  <a:cubicBezTo>
                    <a:pt x="3536" y="334"/>
                    <a:pt x="3269" y="768"/>
                    <a:pt x="3103" y="768"/>
                  </a:cubicBezTo>
                  <a:cubicBezTo>
                    <a:pt x="2936" y="768"/>
                    <a:pt x="2702" y="334"/>
                    <a:pt x="2469" y="1"/>
                  </a:cubicBezTo>
                  <a:close/>
                </a:path>
              </a:pathLst>
            </a:custGeom>
            <a:solidFill>
              <a:srgbClr val="D59002"/>
            </a:solidFill>
            <a:ln>
              <a:noFill/>
            </a:ln>
          </p:spPr>
          <p:txBody>
            <a:bodyPr spcFirstLastPara="1" wrap="square" lIns="170660" tIns="170660" rIns="170660" bIns="170660" anchor="ctr" anchorCtr="0">
              <a:noAutofit/>
            </a:bodyPr>
            <a:lstStyle/>
            <a:p>
              <a:pPr>
                <a:buSzPts val="1900"/>
              </a:pPr>
              <a:endParaRPr sz="2660"/>
            </a:p>
          </p:txBody>
        </p:sp>
      </p:grpSp>
      <p:graphicFrame>
        <p:nvGraphicFramePr>
          <p:cNvPr id="347" name="Google Shape;347;ge5c48d7ab6_0_306"/>
          <p:cNvGraphicFramePr/>
          <p:nvPr>
            <p:extLst>
              <p:ext uri="{D42A27DB-BD31-4B8C-83A1-F6EECF244321}">
                <p14:modId xmlns:p14="http://schemas.microsoft.com/office/powerpoint/2010/main" val="3958657272"/>
              </p:ext>
            </p:extLst>
          </p:nvPr>
        </p:nvGraphicFramePr>
        <p:xfrm>
          <a:off x="609600" y="4109430"/>
          <a:ext cx="13479731" cy="6014710"/>
        </p:xfrm>
        <a:graphic>
          <a:graphicData uri="http://schemas.openxmlformats.org/drawingml/2006/table">
            <a:tbl>
              <a:tblPr>
                <a:noFill/>
                <a:tableStyleId>{CD88FB69-2098-4870-A087-6ADD50F5CA38}</a:tableStyleId>
              </a:tblPr>
              <a:tblGrid>
                <a:gridCol w="9592986">
                  <a:extLst>
                    <a:ext uri="{9D8B030D-6E8A-4147-A177-3AD203B41FA5}">
                      <a16:colId xmlns:a16="http://schemas.microsoft.com/office/drawing/2014/main" val="20000"/>
                    </a:ext>
                  </a:extLst>
                </a:gridCol>
                <a:gridCol w="3886745">
                  <a:extLst>
                    <a:ext uri="{9D8B030D-6E8A-4147-A177-3AD203B41FA5}">
                      <a16:colId xmlns:a16="http://schemas.microsoft.com/office/drawing/2014/main" val="20001"/>
                    </a:ext>
                  </a:extLst>
                </a:gridCol>
              </a:tblGrid>
              <a:tr h="762450">
                <a:tc>
                  <a:txBody>
                    <a:bodyPr/>
                    <a:lstStyle/>
                    <a:p>
                      <a:pPr marL="0" marR="0" lvl="0" indent="0" algn="ctr" rtl="0">
                        <a:lnSpc>
                          <a:spcPct val="100000"/>
                        </a:lnSpc>
                        <a:spcBef>
                          <a:spcPts val="0"/>
                        </a:spcBef>
                        <a:spcAft>
                          <a:spcPts val="0"/>
                        </a:spcAft>
                        <a:buClr>
                          <a:srgbClr val="000000"/>
                        </a:buClr>
                        <a:buSzPts val="1200"/>
                        <a:buFont typeface="Arial"/>
                        <a:buNone/>
                      </a:pPr>
                      <a:r>
                        <a:rPr lang="en-US" sz="1600" b="1" u="none" strike="noStrike" cap="none">
                          <a:latin typeface="Arial"/>
                          <a:ea typeface="Arial"/>
                          <a:cs typeface="Arial"/>
                          <a:sym typeface="Arial"/>
                        </a:rPr>
                        <a:t>School Wide Plan Development: 1114(b) 1-5</a:t>
                      </a:r>
                      <a:endParaRPr sz="1600" b="1" u="none" strike="noStrike" cap="none">
                        <a:solidFill>
                          <a:schemeClr val="lt1"/>
                        </a:solidFill>
                        <a:latin typeface="Arial"/>
                        <a:ea typeface="Arial"/>
                        <a:cs typeface="Arial"/>
                        <a:sym typeface="Arial"/>
                      </a:endParaRPr>
                    </a:p>
                  </a:txBody>
                  <a:tcPr marL="127995" marR="12799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12700" cap="flat" cmpd="sng">
                      <a:solidFill>
                        <a:srgbClr val="ED7D3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600" b="1" u="none" strike="noStrike" cap="none">
                          <a:latin typeface="Arial"/>
                          <a:ea typeface="Arial"/>
                          <a:cs typeface="Arial"/>
                          <a:sym typeface="Arial"/>
                        </a:rPr>
                        <a:t>Signature</a:t>
                      </a:r>
                      <a:endParaRPr sz="1600" b="1" u="none" strike="noStrike" cap="none">
                        <a:solidFill>
                          <a:schemeClr val="lt1"/>
                        </a:solidFill>
                        <a:latin typeface="Arial"/>
                        <a:ea typeface="Arial"/>
                        <a:cs typeface="Arial"/>
                        <a:sym typeface="Arial"/>
                      </a:endParaRPr>
                    </a:p>
                  </a:txBody>
                  <a:tcPr marL="127995" marR="12799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12700" cap="flat" cmpd="sng">
                      <a:solidFill>
                        <a:srgbClr val="ED7D31"/>
                      </a:solidFill>
                      <a:prstDash val="solid"/>
                      <a:round/>
                      <a:headEnd type="none" w="sm" len="sm"/>
                      <a:tailEnd type="none" w="sm" len="sm"/>
                    </a:lnB>
                  </a:tcPr>
                </a:tc>
                <a:extLst>
                  <a:ext uri="{0D108BD9-81ED-4DB2-BD59-A6C34878D82A}">
                    <a16:rowId xmlns:a16="http://schemas.microsoft.com/office/drawing/2014/main" val="10000"/>
                  </a:ext>
                </a:extLst>
              </a:tr>
              <a:tr h="1322557">
                <a:tc rowSpan="2">
                  <a:txBody>
                    <a:bodyPr/>
                    <a:lstStyle/>
                    <a:p>
                      <a:pPr marL="0" marR="0" lvl="0" indent="0" algn="l" rtl="0">
                        <a:lnSpc>
                          <a:spcPct val="115000"/>
                        </a:lnSpc>
                        <a:spcBef>
                          <a:spcPts val="0"/>
                        </a:spcBef>
                        <a:spcAft>
                          <a:spcPts val="0"/>
                        </a:spcAft>
                        <a:buClr>
                          <a:schemeClr val="dk1"/>
                        </a:buClr>
                        <a:buSzPts val="1500"/>
                        <a:buFont typeface="Arial"/>
                        <a:buNone/>
                      </a:pPr>
                      <a:r>
                        <a:rPr lang="en-US" sz="1900" u="none" strike="noStrike" cap="none">
                          <a:solidFill>
                            <a:schemeClr val="dk1"/>
                          </a:solidFill>
                          <a:latin typeface="Arial"/>
                          <a:ea typeface="Arial"/>
                          <a:cs typeface="Arial"/>
                          <a:sym typeface="Arial"/>
                        </a:rPr>
                        <a:t>Remains in effect for the duration of the school’s participation under this part, except that the plan and its implementation shall be regularly monitored and revised as necessary based on student needs to ensure that all students are provided opportunities to meet the challenging State academic standards;</a:t>
                      </a:r>
                      <a:endParaRPr sz="13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ctr" rtl="0">
                        <a:lnSpc>
                          <a:spcPct val="100000"/>
                        </a:lnSpc>
                        <a:spcBef>
                          <a:spcPts val="0"/>
                        </a:spcBef>
                        <a:spcAft>
                          <a:spcPts val="0"/>
                        </a:spcAft>
                        <a:buClr>
                          <a:srgbClr val="000000"/>
                        </a:buClr>
                        <a:buSzPts val="1500"/>
                        <a:buFont typeface="Arial"/>
                        <a:buNone/>
                      </a:pPr>
                      <a:endParaRPr sz="1900" u="none" strike="noStrike" cap="none">
                        <a:latin typeface="Blackadder ITC" panose="04020505051007020D02" pitchFamily="82" charset="0"/>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extLst>
                  <a:ext uri="{0D108BD9-81ED-4DB2-BD59-A6C34878D82A}">
                    <a16:rowId xmlns:a16="http://schemas.microsoft.com/office/drawing/2014/main" val="10001"/>
                  </a:ext>
                </a:extLst>
              </a:tr>
              <a:tr h="1322557">
                <a:tc vMerge="1">
                  <a:txBody>
                    <a:bodyPr/>
                    <a:lstStyle/>
                    <a:p>
                      <a:pPr marL="0" marR="0" lvl="0" indent="0" algn="l" rtl="0">
                        <a:lnSpc>
                          <a:spcPct val="115000"/>
                        </a:lnSpc>
                        <a:spcBef>
                          <a:spcPts val="0"/>
                        </a:spcBef>
                        <a:spcAft>
                          <a:spcPts val="0"/>
                        </a:spcAft>
                        <a:buClr>
                          <a:schemeClr val="dk1"/>
                        </a:buClr>
                        <a:buSzPts val="1500"/>
                        <a:buFont typeface="Arial"/>
                        <a:buNone/>
                      </a:pPr>
                      <a:endParaRPr sz="1300" u="none" strike="noStrike" cap="none"/>
                    </a:p>
                  </a:txBody>
                  <a:tcPr marL="64015" marR="64015" marT="64015" marB="64015">
                    <a:lnL w="9524">
                      <a:solidFill>
                        <a:srgbClr val="000000">
                          <a:alpha val="0"/>
                        </a:srgbClr>
                      </a:solidFill>
                    </a:lnL>
                    <a:lnR w="9524">
                      <a:solidFill>
                        <a:srgbClr val="000000">
                          <a:alpha val="0"/>
                        </a:srgbClr>
                      </a:solidFill>
                    </a:lnR>
                    <a:lnT w="12700">
                      <a:solidFill>
                        <a:srgbClr val="ED7D31"/>
                      </a:solidFill>
                    </a:lnT>
                    <a:lnB w="9524">
                      <a:solidFill>
                        <a:srgbClr val="000000">
                          <a:alpha val="0"/>
                        </a:srgbClr>
                      </a:solidFill>
                    </a:lnB>
                    <a:solidFill>
                      <a:srgbClr val="ED7D31">
                        <a:alpha val="20000"/>
                      </a:srgbClr>
                    </a:solidFill>
                  </a:tcPr>
                </a:tc>
                <a:tc>
                  <a:txBody>
                    <a:bodyPr/>
                    <a:lstStyle/>
                    <a:p>
                      <a:pPr marL="0" lvl="0" indent="0" algn="ctr">
                        <a:lnSpc>
                          <a:spcPct val="100000"/>
                        </a:lnSpc>
                        <a:spcBef>
                          <a:spcPts val="0"/>
                        </a:spcBef>
                        <a:spcAft>
                          <a:spcPts val="0"/>
                        </a:spcAft>
                        <a:buNone/>
                      </a:pPr>
                      <a:endParaRPr sz="1900" u="none" strike="noStrike" cap="none">
                        <a:latin typeface="Blackadder ITC"/>
                      </a:endParaRPr>
                    </a:p>
                  </a:txBody>
                  <a:tcPr marL="64015" marR="64015" marT="64015" marB="64015">
                    <a:lnL w="9524">
                      <a:solidFill>
                        <a:srgbClr val="000000">
                          <a:alpha val="0"/>
                        </a:srgbClr>
                      </a:solidFill>
                    </a:lnL>
                    <a:lnR w="9524">
                      <a:solidFill>
                        <a:srgbClr val="000000">
                          <a:alpha val="0"/>
                        </a:srgbClr>
                      </a:solidFill>
                    </a:lnR>
                    <a:lnT w="9525" cap="flat" cmpd="sng" algn="ctr">
                      <a:solidFill>
                        <a:srgbClr val="000000">
                          <a:alpha val="0"/>
                        </a:srgbClr>
                      </a:solidFill>
                      <a:prstDash val="solid"/>
                      <a:round/>
                      <a:headEnd type="none" w="sm" len="sm"/>
                      <a:tailEnd type="none" w="sm" len="sm"/>
                    </a:lnT>
                    <a:lnB w="9524">
                      <a:solidFill>
                        <a:srgbClr val="000000">
                          <a:alpha val="0"/>
                        </a:srgbClr>
                      </a:solidFill>
                    </a:lnB>
                    <a:solidFill>
                      <a:srgbClr val="ED7D31">
                        <a:alpha val="20000"/>
                      </a:srgbClr>
                    </a:solidFill>
                  </a:tcPr>
                </a:tc>
                <a:extLst>
                  <a:ext uri="{0D108BD9-81ED-4DB2-BD59-A6C34878D82A}">
                    <a16:rowId xmlns:a16="http://schemas.microsoft.com/office/drawing/2014/main" val="2173497423"/>
                  </a:ext>
                </a:extLst>
              </a:tr>
              <a:tr h="1303573">
                <a:tc rowSpan="2">
                  <a:txBody>
                    <a:bodyPr/>
                    <a:lstStyle/>
                    <a:p>
                      <a:pPr marL="0" marR="0" lvl="0" indent="0" algn="l" rtl="0">
                        <a:lnSpc>
                          <a:spcPct val="115000"/>
                        </a:lnSpc>
                        <a:spcBef>
                          <a:spcPts val="0"/>
                        </a:spcBef>
                        <a:spcAft>
                          <a:spcPts val="0"/>
                        </a:spcAft>
                        <a:buClr>
                          <a:srgbClr val="000000"/>
                        </a:buClr>
                        <a:buSzPts val="1300"/>
                        <a:buFont typeface="Arial"/>
                        <a:buNone/>
                      </a:pPr>
                      <a:r>
                        <a:rPr lang="en-US" sz="1900" u="none" strike="noStrike" cap="none">
                          <a:solidFill>
                            <a:schemeClr val="dk1"/>
                          </a:solidFill>
                          <a:latin typeface="Arial"/>
                          <a:ea typeface="Arial"/>
                          <a:cs typeface="Arial"/>
                          <a:sym typeface="Arial"/>
                        </a:rPr>
                        <a:t>Is available to the local educational agency, parents, and the public, and the information contained in such plan shall be in an understandable and uniform format and, to the extent practicable, provided in a language that the parents can understand.</a:t>
                      </a:r>
                      <a:endParaRPr sz="150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6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u="none" strike="noStrike" cap="none"/>
                        <a:t>Caroline Brown</a:t>
                      </a: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4" cap="flat" cmpd="sng" algn="ctr">
                      <a:solidFill>
                        <a:srgbClr val="000000">
                          <a:alpha val="0"/>
                        </a:srgbClr>
                      </a:solidFill>
                      <a:prstDash val="solid"/>
                      <a:round/>
                      <a:headEnd type="none" w="med" len="med"/>
                      <a:tailEnd type="none" w="med" len="med"/>
                    </a:lnT>
                    <a:lnB w="12700" cap="flat" cmpd="sng" algn="ctr">
                      <a:solidFill>
                        <a:schemeClr val="tx1"/>
                      </a:solidFill>
                      <a:prstDash val="solid"/>
                      <a:round/>
                      <a:headEnd type="none" w="sm" len="sm"/>
                      <a:tailEnd type="none" w="sm" len="sm"/>
                    </a:lnB>
                    <a:solidFill>
                      <a:srgbClr val="ED7D31">
                        <a:alpha val="20000"/>
                      </a:srgbClr>
                    </a:solidFill>
                  </a:tcPr>
                </a:tc>
                <a:extLst>
                  <a:ext uri="{0D108BD9-81ED-4DB2-BD59-A6C34878D82A}">
                    <a16:rowId xmlns:a16="http://schemas.microsoft.com/office/drawing/2014/main" val="10002"/>
                  </a:ext>
                </a:extLst>
              </a:tr>
              <a:tr h="1303573">
                <a:tc vMerge="1">
                  <a:txBody>
                    <a:bodyPr/>
                    <a:lstStyle/>
                    <a:p>
                      <a:pPr marL="0" marR="0" lvl="0" indent="0" algn="l" rtl="0">
                        <a:lnSpc>
                          <a:spcPct val="100000"/>
                        </a:lnSpc>
                        <a:spcBef>
                          <a:spcPts val="0"/>
                        </a:spcBef>
                        <a:spcAft>
                          <a:spcPts val="0"/>
                        </a:spcAft>
                        <a:buClr>
                          <a:srgbClr val="000000"/>
                        </a:buClr>
                        <a:buSzPts val="1200"/>
                        <a:buFont typeface="Arial"/>
                        <a:buNone/>
                      </a:pPr>
                      <a:endParaRPr sz="1600" u="none" strike="noStrike" cap="none"/>
                    </a:p>
                  </a:txBody>
                  <a:tcPr marL="64015" marR="64015" marT="64015" marB="64015">
                    <a:lnL w="9524">
                      <a:solidFill>
                        <a:srgbClr val="000000">
                          <a:alpha val="0"/>
                        </a:srgbClr>
                      </a:solidFill>
                    </a:lnL>
                    <a:lnR w="9524">
                      <a:solidFill>
                        <a:srgbClr val="000000">
                          <a:alpha val="0"/>
                        </a:srgbClr>
                      </a:solidFill>
                    </a:lnR>
                    <a:lnT w="9524">
                      <a:solidFill>
                        <a:srgbClr val="000000">
                          <a:alpha val="0"/>
                        </a:srgbClr>
                      </a:solidFill>
                    </a:lnT>
                    <a:lnB w="9524">
                      <a:solidFill>
                        <a:srgbClr val="000000">
                          <a:alpha val="0"/>
                        </a:srgbClr>
                      </a:solidFill>
                    </a:lnB>
                    <a:solidFill>
                      <a:srgbClr val="ED7D31">
                        <a:alpha val="20000"/>
                      </a:srgbClr>
                    </a:solidFill>
                  </a:tcPr>
                </a:tc>
                <a:tc>
                  <a:txBody>
                    <a:bodyPr/>
                    <a:lstStyle/>
                    <a:p>
                      <a:pPr marL="0" lvl="0" indent="0" algn="l">
                        <a:lnSpc>
                          <a:spcPct val="100000"/>
                        </a:lnSpc>
                        <a:spcBef>
                          <a:spcPts val="0"/>
                        </a:spcBef>
                        <a:spcAft>
                          <a:spcPts val="0"/>
                        </a:spcAft>
                        <a:buNone/>
                      </a:pPr>
                      <a:endParaRPr sz="1900" u="none" strike="noStrike" cap="none"/>
                    </a:p>
                  </a:txBody>
                  <a:tcPr marL="64015" marR="64015" marT="64015" marB="64015">
                    <a:lnL w="9524">
                      <a:solidFill>
                        <a:srgbClr val="000000">
                          <a:alpha val="0"/>
                        </a:srgbClr>
                      </a:solidFill>
                    </a:lnL>
                    <a:lnR w="9524">
                      <a:solidFill>
                        <a:srgbClr val="000000">
                          <a:alpha val="0"/>
                        </a:srgbClr>
                      </a:solidFill>
                    </a:lnR>
                    <a:lnT w="12700" cap="flat" cmpd="sng" algn="ctr">
                      <a:solidFill>
                        <a:schemeClr val="tx1"/>
                      </a:solidFill>
                      <a:prstDash val="solid"/>
                      <a:round/>
                      <a:headEnd type="none" w="sm" len="sm"/>
                      <a:tailEnd type="none" w="sm" len="sm"/>
                    </a:lnT>
                    <a:lnB w="9524">
                      <a:solidFill>
                        <a:srgbClr val="000000">
                          <a:alpha val="0"/>
                        </a:srgbClr>
                      </a:solidFill>
                    </a:lnB>
                    <a:solidFill>
                      <a:srgbClr val="ED7D31">
                        <a:alpha val="20000"/>
                      </a:srgbClr>
                    </a:solidFill>
                  </a:tcPr>
                </a:tc>
                <a:extLst>
                  <a:ext uri="{0D108BD9-81ED-4DB2-BD59-A6C34878D82A}">
                    <a16:rowId xmlns:a16="http://schemas.microsoft.com/office/drawing/2014/main" val="996759166"/>
                  </a:ext>
                </a:extLst>
              </a:tr>
            </a:tbl>
          </a:graphicData>
        </a:graphic>
      </p:graphicFrame>
      <p:graphicFrame>
        <p:nvGraphicFramePr>
          <p:cNvPr id="348" name="Google Shape;348;ge5c48d7ab6_0_306"/>
          <p:cNvGraphicFramePr/>
          <p:nvPr>
            <p:extLst>
              <p:ext uri="{D42A27DB-BD31-4B8C-83A1-F6EECF244321}">
                <p14:modId xmlns:p14="http://schemas.microsoft.com/office/powerpoint/2010/main" val="4070880248"/>
              </p:ext>
            </p:extLst>
          </p:nvPr>
        </p:nvGraphicFramePr>
        <p:xfrm>
          <a:off x="609600" y="1761887"/>
          <a:ext cx="13479731" cy="1923600"/>
        </p:xfrm>
        <a:graphic>
          <a:graphicData uri="http://schemas.openxmlformats.org/drawingml/2006/table">
            <a:tbl>
              <a:tblPr>
                <a:noFill/>
                <a:tableStyleId>{CD88FB69-2098-4870-A087-6ADD50F5CA38}</a:tableStyleId>
              </a:tblPr>
              <a:tblGrid>
                <a:gridCol w="3269104">
                  <a:extLst>
                    <a:ext uri="{9D8B030D-6E8A-4147-A177-3AD203B41FA5}">
                      <a16:colId xmlns:a16="http://schemas.microsoft.com/office/drawing/2014/main" val="20000"/>
                    </a:ext>
                  </a:extLst>
                </a:gridCol>
                <a:gridCol w="4275131">
                  <a:extLst>
                    <a:ext uri="{9D8B030D-6E8A-4147-A177-3AD203B41FA5}">
                      <a16:colId xmlns:a16="http://schemas.microsoft.com/office/drawing/2014/main" val="20001"/>
                    </a:ext>
                  </a:extLst>
                </a:gridCol>
                <a:gridCol w="2829977">
                  <a:extLst>
                    <a:ext uri="{9D8B030D-6E8A-4147-A177-3AD203B41FA5}">
                      <a16:colId xmlns:a16="http://schemas.microsoft.com/office/drawing/2014/main" val="20002"/>
                    </a:ext>
                  </a:extLst>
                </a:gridCol>
                <a:gridCol w="3105519">
                  <a:extLst>
                    <a:ext uri="{9D8B030D-6E8A-4147-A177-3AD203B41FA5}">
                      <a16:colId xmlns:a16="http://schemas.microsoft.com/office/drawing/2014/main" val="20003"/>
                    </a:ext>
                  </a:extLst>
                </a:gridCol>
              </a:tblGrid>
              <a:tr h="480900">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District Name</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SzPts val="1300"/>
                        <a:buFont typeface="Arial"/>
                        <a:buNone/>
                      </a:pPr>
                      <a:r>
                        <a:rPr lang="en-US" sz="2000" u="none" strike="noStrike" cap="none"/>
                        <a:t>Atlanta Public Schools</a:t>
                      </a:r>
                      <a:endParaRPr sz="20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Fiscal Year</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u="none" strike="noStrike" cap="none"/>
                        <a:t>FY 23</a:t>
                      </a: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0"/>
                  </a:ext>
                </a:extLst>
              </a:tr>
              <a:tr h="480900">
                <a:tc>
                  <a:txBody>
                    <a:bodyPr/>
                    <a:lstStyle/>
                    <a:p>
                      <a:pPr marL="0" marR="0" lvl="0" indent="0" algn="l" rtl="0">
                        <a:lnSpc>
                          <a:spcPct val="100000"/>
                        </a:lnSpc>
                        <a:spcBef>
                          <a:spcPts val="0"/>
                        </a:spcBef>
                        <a:spcAft>
                          <a:spcPts val="0"/>
                        </a:spcAft>
                        <a:buClr>
                          <a:srgbClr val="000000"/>
                        </a:buClr>
                        <a:buSzPts val="1100"/>
                        <a:buFont typeface="Arial"/>
                        <a:buNone/>
                      </a:pPr>
                      <a:r>
                        <a:rPr lang="en-US" sz="1900" b="1" u="none" strike="noStrike" cap="none"/>
                        <a:t>School Name</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SzPts val="1300"/>
                        <a:buFont typeface="Arial"/>
                        <a:buNone/>
                      </a:pPr>
                      <a:r>
                        <a:rPr lang="en-US" sz="2000" u="none" strike="noStrike" cap="none"/>
                        <a:t>Toomer Elementary School </a:t>
                      </a:r>
                      <a:endParaRPr sz="20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500"/>
                        <a:buFont typeface="Arial"/>
                        <a:buNone/>
                      </a:pPr>
                      <a:r>
                        <a:rPr lang="en-US" sz="1900" b="1" u="none" strike="noStrike" cap="none"/>
                        <a:t>Grade Band</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u="none" strike="noStrike" cap="none"/>
                        <a:t>K-5</a:t>
                      </a: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1"/>
                  </a:ext>
                </a:extLst>
              </a:tr>
              <a:tr h="480900">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Principal</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SzPts val="1300"/>
                        <a:buFont typeface="Arial"/>
                        <a:buNone/>
                      </a:pPr>
                      <a:r>
                        <a:rPr lang="en-US" sz="2000" u="none" strike="noStrike" cap="none"/>
                        <a:t>Caroline Brown </a:t>
                      </a:r>
                      <a:endParaRPr sz="20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Cluster</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u="none" strike="noStrike" cap="none"/>
                        <a:t>Jackson</a:t>
                      </a: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2"/>
                  </a:ext>
                </a:extLst>
              </a:tr>
              <a:tr h="480900">
                <a:tc gridSpan="3">
                  <a:txBody>
                    <a:bodyPr/>
                    <a:lstStyle/>
                    <a:p>
                      <a:pPr marL="0" marR="0" lvl="0" indent="0" algn="ctr" rtl="0">
                        <a:lnSpc>
                          <a:spcPct val="100000"/>
                        </a:lnSpc>
                        <a:spcBef>
                          <a:spcPts val="0"/>
                        </a:spcBef>
                        <a:spcAft>
                          <a:spcPts val="0"/>
                        </a:spcAft>
                        <a:buClr>
                          <a:srgbClr val="000000"/>
                        </a:buClr>
                        <a:buSzPts val="1300"/>
                        <a:buFont typeface="Arial"/>
                        <a:buNone/>
                      </a:pPr>
                      <a:r>
                        <a:rPr lang="en-US" sz="1900" b="1" u="none" strike="noStrike" cap="none"/>
                        <a:t>State Designation (TSI/CSI/Promise):</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hMerge="1">
                  <a:txBody>
                    <a:bodyPr/>
                    <a:lstStyle/>
                    <a:p>
                      <a:endParaRPr lang="en-US"/>
                    </a:p>
                  </a:txBody>
                  <a:tcPr/>
                </a:tc>
                <a:tc h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u="none" strike="noStrike" cap="none"/>
                        <a:t>Promise</a:t>
                      </a: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sp>
        <p:nvSpPr>
          <p:cNvPr id="353" name="Google Shape;353;ge5c48d7ab6_0_317"/>
          <p:cNvSpPr/>
          <p:nvPr/>
        </p:nvSpPr>
        <p:spPr>
          <a:xfrm>
            <a:off x="914400" y="685800"/>
            <a:ext cx="2359980" cy="1020180"/>
          </a:xfrm>
          <a:prstGeom prst="roundRect">
            <a:avLst>
              <a:gd name="adj" fmla="val 0"/>
            </a:avLst>
          </a:prstGeom>
          <a:noFill/>
          <a:ln>
            <a:noFill/>
          </a:ln>
        </p:spPr>
        <p:txBody>
          <a:bodyPr spcFirstLastPara="1" wrap="square" lIns="170660" tIns="170660" rIns="170660" bIns="170660" anchor="ctr" anchorCtr="0">
            <a:noAutofit/>
          </a:bodyPr>
          <a:lstStyle/>
          <a:p>
            <a:pPr algn="ctr">
              <a:buSzPts val="2400"/>
            </a:pPr>
            <a:r>
              <a:rPr lang="en-US" sz="3360" b="1"/>
              <a:t>Title I</a:t>
            </a:r>
            <a:endParaRPr sz="3360" b="1"/>
          </a:p>
        </p:txBody>
      </p:sp>
      <p:sp>
        <p:nvSpPr>
          <p:cNvPr id="354" name="Google Shape;354;ge5c48d7ab6_0_317"/>
          <p:cNvSpPr/>
          <p:nvPr/>
        </p:nvSpPr>
        <p:spPr>
          <a:xfrm>
            <a:off x="3455618" y="856098"/>
            <a:ext cx="15528" cy="688344"/>
          </a:xfrm>
          <a:custGeom>
            <a:avLst/>
            <a:gdLst/>
            <a:ahLst/>
            <a:cxnLst/>
            <a:rect l="l" t="t" r="r" b="b"/>
            <a:pathLst>
              <a:path w="368" h="16313" extrusionOk="0">
                <a:moveTo>
                  <a:pt x="1" y="1"/>
                </a:moveTo>
                <a:lnTo>
                  <a:pt x="1" y="16313"/>
                </a:lnTo>
                <a:lnTo>
                  <a:pt x="367" y="16313"/>
                </a:lnTo>
                <a:lnTo>
                  <a:pt x="367" y="1"/>
                </a:ln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170660" tIns="170660" rIns="170660" bIns="170660" anchor="ctr" anchorCtr="0">
            <a:noAutofit/>
          </a:bodyPr>
          <a:lstStyle/>
          <a:p>
            <a:pPr>
              <a:buSzPts val="1900"/>
            </a:pPr>
            <a:endParaRPr sz="2660"/>
          </a:p>
        </p:txBody>
      </p:sp>
      <p:sp>
        <p:nvSpPr>
          <p:cNvPr id="355" name="Google Shape;355;ge5c48d7ab6_0_317"/>
          <p:cNvSpPr/>
          <p:nvPr/>
        </p:nvSpPr>
        <p:spPr>
          <a:xfrm>
            <a:off x="4523507" y="685800"/>
            <a:ext cx="9192540" cy="864780"/>
          </a:xfrm>
          <a:prstGeom prst="rect">
            <a:avLst/>
          </a:prstGeom>
          <a:solidFill>
            <a:srgbClr val="D59002"/>
          </a:solidFill>
          <a:ln>
            <a:noFill/>
          </a:ln>
        </p:spPr>
        <p:txBody>
          <a:bodyPr spcFirstLastPara="1" wrap="square" lIns="170660" tIns="85295" rIns="170660" bIns="85295" anchor="ctr" anchorCtr="0">
            <a:noAutofit/>
          </a:bodyPr>
          <a:lstStyle/>
          <a:p>
            <a:pPr algn="ctr">
              <a:buSzPts val="2400"/>
            </a:pPr>
            <a:r>
              <a:rPr lang="en-US" sz="3360" b="1">
                <a:solidFill>
                  <a:schemeClr val="lt1"/>
                </a:solidFill>
              </a:rPr>
              <a:t>ACTIVITY: Title I Intent and Purpose</a:t>
            </a:r>
            <a:endParaRPr sz="3360" b="1">
              <a:solidFill>
                <a:schemeClr val="lt1"/>
              </a:solidFill>
            </a:endParaRPr>
          </a:p>
        </p:txBody>
      </p:sp>
      <p:sp>
        <p:nvSpPr>
          <p:cNvPr id="356" name="Google Shape;356;ge5c48d7ab6_0_317"/>
          <p:cNvSpPr txBox="1"/>
          <p:nvPr/>
        </p:nvSpPr>
        <p:spPr>
          <a:xfrm>
            <a:off x="1437440" y="2037267"/>
            <a:ext cx="12044340" cy="4076940"/>
          </a:xfrm>
          <a:prstGeom prst="rect">
            <a:avLst/>
          </a:prstGeom>
          <a:solidFill>
            <a:srgbClr val="FEE1A5">
              <a:alpha val="27058"/>
            </a:srgbClr>
          </a:solidFill>
          <a:ln w="50800" cap="flat" cmpd="sng">
            <a:solidFill>
              <a:srgbClr val="C6890B"/>
            </a:solidFill>
            <a:prstDash val="solid"/>
            <a:round/>
            <a:headEnd type="none" w="sm" len="sm"/>
            <a:tailEnd type="none" w="sm" len="sm"/>
          </a:ln>
        </p:spPr>
        <p:txBody>
          <a:bodyPr spcFirstLastPara="1" wrap="square" lIns="127995" tIns="63980" rIns="127995" bIns="63980" anchor="ctr" anchorCtr="0">
            <a:noAutofit/>
          </a:bodyPr>
          <a:lstStyle/>
          <a:p>
            <a:pPr>
              <a:buClr>
                <a:schemeClr val="dk1"/>
              </a:buClr>
              <a:buSzPts val="1500"/>
            </a:pPr>
            <a:endParaRPr sz="2660">
              <a:solidFill>
                <a:schemeClr val="dk1"/>
              </a:solidFill>
            </a:endParaRPr>
          </a:p>
          <a:p>
            <a:pPr>
              <a:buSzPts val="1600"/>
            </a:pPr>
            <a:r>
              <a:rPr lang="en-US" sz="2240"/>
              <a:t>Each school participating in the Fund 150 consolidation program must complete an Intent and Purpose form. This form must provide an accurate description of how the intent and purpose for each program will be met. </a:t>
            </a:r>
            <a:endParaRPr sz="2240"/>
          </a:p>
          <a:p>
            <a:pPr>
              <a:buSzPts val="1600"/>
            </a:pPr>
            <a:endParaRPr sz="2240"/>
          </a:p>
          <a:p>
            <a:pPr>
              <a:buSzPts val="1600"/>
            </a:pPr>
            <a:r>
              <a:rPr lang="en-US" sz="2240"/>
              <a:t>Instructions:  Using the chart on the next page, describe how the Intent and Purpose for each consolidated funding source will be met by the school.  Delete the statements that do not apply, sign and return to your Federal Programs Specialist. </a:t>
            </a:r>
            <a:endParaRPr sz="2240"/>
          </a:p>
          <a:p>
            <a:pPr>
              <a:buSzPts val="1600"/>
            </a:pPr>
            <a:endParaRPr sz="2240"/>
          </a:p>
          <a:p>
            <a:pPr algn="ctr">
              <a:buSzPts val="1900"/>
            </a:pPr>
            <a:endParaRPr sz="2660"/>
          </a:p>
        </p:txBody>
      </p:sp>
      <p:grpSp>
        <p:nvGrpSpPr>
          <p:cNvPr id="357" name="Google Shape;357;ge5c48d7ab6_0_317"/>
          <p:cNvGrpSpPr/>
          <p:nvPr/>
        </p:nvGrpSpPr>
        <p:grpSpPr>
          <a:xfrm>
            <a:off x="3439266" y="846365"/>
            <a:ext cx="919136" cy="707617"/>
            <a:chOff x="8092231" y="1622475"/>
            <a:chExt cx="307997" cy="237107"/>
          </a:xfrm>
        </p:grpSpPr>
        <p:sp>
          <p:nvSpPr>
            <p:cNvPr id="358" name="Google Shape;358;ge5c48d7ab6_0_317"/>
            <p:cNvSpPr/>
            <p:nvPr/>
          </p:nvSpPr>
          <p:spPr>
            <a:xfrm>
              <a:off x="8092231" y="1622475"/>
              <a:ext cx="209497" cy="205116"/>
            </a:xfrm>
            <a:custGeom>
              <a:avLst/>
              <a:gdLst/>
              <a:ahLst/>
              <a:cxnLst/>
              <a:rect l="l" t="t" r="r" b="b"/>
              <a:pathLst>
                <a:path w="11142" h="10909" extrusionOk="0">
                  <a:moveTo>
                    <a:pt x="5571" y="2703"/>
                  </a:moveTo>
                  <a:cubicBezTo>
                    <a:pt x="7073" y="2703"/>
                    <a:pt x="8307" y="3937"/>
                    <a:pt x="8307" y="5438"/>
                  </a:cubicBezTo>
                  <a:cubicBezTo>
                    <a:pt x="8307" y="6972"/>
                    <a:pt x="7073" y="8207"/>
                    <a:pt x="5571" y="8207"/>
                  </a:cubicBezTo>
                  <a:cubicBezTo>
                    <a:pt x="4037" y="8207"/>
                    <a:pt x="2803" y="6972"/>
                    <a:pt x="2803" y="5438"/>
                  </a:cubicBezTo>
                  <a:cubicBezTo>
                    <a:pt x="2803" y="3937"/>
                    <a:pt x="4037" y="2703"/>
                    <a:pt x="5571" y="2703"/>
                  </a:cubicBezTo>
                  <a:close/>
                  <a:moveTo>
                    <a:pt x="4404" y="1"/>
                  </a:moveTo>
                  <a:cubicBezTo>
                    <a:pt x="4004" y="67"/>
                    <a:pt x="3637" y="201"/>
                    <a:pt x="3303" y="368"/>
                  </a:cubicBezTo>
                  <a:cubicBezTo>
                    <a:pt x="3337" y="1101"/>
                    <a:pt x="3403" y="1935"/>
                    <a:pt x="3170" y="2136"/>
                  </a:cubicBezTo>
                  <a:cubicBezTo>
                    <a:pt x="3120" y="2167"/>
                    <a:pt x="3053" y="2180"/>
                    <a:pt x="2972" y="2180"/>
                  </a:cubicBezTo>
                  <a:cubicBezTo>
                    <a:pt x="2619" y="2180"/>
                    <a:pt x="2005" y="1919"/>
                    <a:pt x="1435" y="1702"/>
                  </a:cubicBezTo>
                  <a:cubicBezTo>
                    <a:pt x="1168" y="2002"/>
                    <a:pt x="935" y="2302"/>
                    <a:pt x="735" y="2669"/>
                  </a:cubicBezTo>
                  <a:cubicBezTo>
                    <a:pt x="1202" y="3236"/>
                    <a:pt x="1769" y="3870"/>
                    <a:pt x="1669" y="4170"/>
                  </a:cubicBezTo>
                  <a:cubicBezTo>
                    <a:pt x="1602" y="4471"/>
                    <a:pt x="768" y="4637"/>
                    <a:pt x="34" y="4837"/>
                  </a:cubicBezTo>
                  <a:cubicBezTo>
                    <a:pt x="1" y="5038"/>
                    <a:pt x="1" y="5238"/>
                    <a:pt x="1" y="5438"/>
                  </a:cubicBezTo>
                  <a:cubicBezTo>
                    <a:pt x="1" y="5638"/>
                    <a:pt x="1" y="5838"/>
                    <a:pt x="34" y="6038"/>
                  </a:cubicBezTo>
                  <a:cubicBezTo>
                    <a:pt x="768" y="6238"/>
                    <a:pt x="1602" y="6439"/>
                    <a:pt x="1669" y="6705"/>
                  </a:cubicBezTo>
                  <a:cubicBezTo>
                    <a:pt x="1769" y="7006"/>
                    <a:pt x="1202" y="7639"/>
                    <a:pt x="735" y="8240"/>
                  </a:cubicBezTo>
                  <a:cubicBezTo>
                    <a:pt x="935" y="8573"/>
                    <a:pt x="1168" y="8907"/>
                    <a:pt x="1435" y="9174"/>
                  </a:cubicBezTo>
                  <a:cubicBezTo>
                    <a:pt x="1986" y="8964"/>
                    <a:pt x="2579" y="8713"/>
                    <a:pt x="2937" y="8713"/>
                  </a:cubicBezTo>
                  <a:cubicBezTo>
                    <a:pt x="3033" y="8713"/>
                    <a:pt x="3113" y="8731"/>
                    <a:pt x="3170" y="8774"/>
                  </a:cubicBezTo>
                  <a:cubicBezTo>
                    <a:pt x="3403" y="8940"/>
                    <a:pt x="3337" y="9774"/>
                    <a:pt x="3303" y="10542"/>
                  </a:cubicBezTo>
                  <a:cubicBezTo>
                    <a:pt x="3637" y="10708"/>
                    <a:pt x="4037" y="10808"/>
                    <a:pt x="4404" y="10908"/>
                  </a:cubicBezTo>
                  <a:cubicBezTo>
                    <a:pt x="4838" y="10275"/>
                    <a:pt x="5238" y="9541"/>
                    <a:pt x="5571" y="9541"/>
                  </a:cubicBezTo>
                  <a:cubicBezTo>
                    <a:pt x="5905" y="9541"/>
                    <a:pt x="6339" y="10275"/>
                    <a:pt x="6739" y="10908"/>
                  </a:cubicBezTo>
                  <a:cubicBezTo>
                    <a:pt x="7139" y="10808"/>
                    <a:pt x="7506" y="10708"/>
                    <a:pt x="7840" y="10542"/>
                  </a:cubicBezTo>
                  <a:cubicBezTo>
                    <a:pt x="7806" y="9774"/>
                    <a:pt x="7740" y="8940"/>
                    <a:pt x="7973" y="8774"/>
                  </a:cubicBezTo>
                  <a:cubicBezTo>
                    <a:pt x="8030" y="8731"/>
                    <a:pt x="8110" y="8713"/>
                    <a:pt x="8206" y="8713"/>
                  </a:cubicBezTo>
                  <a:cubicBezTo>
                    <a:pt x="8564" y="8713"/>
                    <a:pt x="9156" y="8964"/>
                    <a:pt x="9708" y="9174"/>
                  </a:cubicBezTo>
                  <a:cubicBezTo>
                    <a:pt x="9975" y="8874"/>
                    <a:pt x="10208" y="8573"/>
                    <a:pt x="10408" y="8240"/>
                  </a:cubicBezTo>
                  <a:cubicBezTo>
                    <a:pt x="9941" y="7639"/>
                    <a:pt x="9374" y="7006"/>
                    <a:pt x="9474" y="6705"/>
                  </a:cubicBezTo>
                  <a:cubicBezTo>
                    <a:pt x="9541" y="6439"/>
                    <a:pt x="10375" y="6238"/>
                    <a:pt x="11109" y="6038"/>
                  </a:cubicBezTo>
                  <a:cubicBezTo>
                    <a:pt x="11142" y="5838"/>
                    <a:pt x="11142" y="5638"/>
                    <a:pt x="11142" y="5438"/>
                  </a:cubicBezTo>
                  <a:cubicBezTo>
                    <a:pt x="11142" y="5238"/>
                    <a:pt x="11142" y="5038"/>
                    <a:pt x="11109" y="4837"/>
                  </a:cubicBezTo>
                  <a:cubicBezTo>
                    <a:pt x="10375" y="4637"/>
                    <a:pt x="9541" y="4471"/>
                    <a:pt x="9474" y="4170"/>
                  </a:cubicBezTo>
                  <a:cubicBezTo>
                    <a:pt x="9374" y="3870"/>
                    <a:pt x="9908" y="3236"/>
                    <a:pt x="10408" y="2669"/>
                  </a:cubicBezTo>
                  <a:cubicBezTo>
                    <a:pt x="10208" y="2302"/>
                    <a:pt x="9975" y="2002"/>
                    <a:pt x="9708" y="1702"/>
                  </a:cubicBezTo>
                  <a:cubicBezTo>
                    <a:pt x="9138" y="1919"/>
                    <a:pt x="8502" y="2180"/>
                    <a:pt x="8158" y="2180"/>
                  </a:cubicBezTo>
                  <a:cubicBezTo>
                    <a:pt x="8080" y="2180"/>
                    <a:pt x="8017" y="2167"/>
                    <a:pt x="7973" y="2136"/>
                  </a:cubicBezTo>
                  <a:cubicBezTo>
                    <a:pt x="7740" y="1935"/>
                    <a:pt x="7806" y="1101"/>
                    <a:pt x="7840" y="368"/>
                  </a:cubicBezTo>
                  <a:cubicBezTo>
                    <a:pt x="7506" y="201"/>
                    <a:pt x="7106" y="67"/>
                    <a:pt x="6739" y="1"/>
                  </a:cubicBezTo>
                  <a:cubicBezTo>
                    <a:pt x="6305" y="634"/>
                    <a:pt x="5905" y="1335"/>
                    <a:pt x="5571" y="1335"/>
                  </a:cubicBezTo>
                  <a:cubicBezTo>
                    <a:pt x="5238" y="1335"/>
                    <a:pt x="4804" y="634"/>
                    <a:pt x="4404" y="1"/>
                  </a:cubicBezTo>
                  <a:close/>
                </a:path>
              </a:pathLst>
            </a:custGeom>
            <a:solidFill>
              <a:srgbClr val="D59002"/>
            </a:solidFill>
            <a:ln>
              <a:noFill/>
            </a:ln>
          </p:spPr>
          <p:txBody>
            <a:bodyPr spcFirstLastPara="1" wrap="square" lIns="170660" tIns="170660" rIns="170660" bIns="170660" anchor="ctr" anchorCtr="0">
              <a:noAutofit/>
            </a:bodyPr>
            <a:lstStyle/>
            <a:p>
              <a:pPr>
                <a:buSzPts val="1900"/>
              </a:pPr>
              <a:endParaRPr sz="2660"/>
            </a:p>
          </p:txBody>
        </p:sp>
        <p:sp>
          <p:nvSpPr>
            <p:cNvPr id="359" name="Google Shape;359;ge5c48d7ab6_0_317"/>
            <p:cNvSpPr/>
            <p:nvPr/>
          </p:nvSpPr>
          <p:spPr>
            <a:xfrm>
              <a:off x="8282919" y="1745413"/>
              <a:ext cx="117309" cy="114169"/>
            </a:xfrm>
            <a:custGeom>
              <a:avLst/>
              <a:gdLst/>
              <a:ahLst/>
              <a:cxnLst/>
              <a:rect l="l" t="t" r="r" b="b"/>
              <a:pathLst>
                <a:path w="6239" h="6072" extrusionOk="0">
                  <a:moveTo>
                    <a:pt x="3103" y="1502"/>
                  </a:moveTo>
                  <a:cubicBezTo>
                    <a:pt x="3970" y="1502"/>
                    <a:pt x="4637" y="2202"/>
                    <a:pt x="4637" y="3036"/>
                  </a:cubicBezTo>
                  <a:cubicBezTo>
                    <a:pt x="4637" y="3903"/>
                    <a:pt x="3970" y="4571"/>
                    <a:pt x="3103" y="4571"/>
                  </a:cubicBezTo>
                  <a:cubicBezTo>
                    <a:pt x="2269" y="4571"/>
                    <a:pt x="1568" y="3903"/>
                    <a:pt x="1568" y="3036"/>
                  </a:cubicBezTo>
                  <a:cubicBezTo>
                    <a:pt x="1568" y="2202"/>
                    <a:pt x="2269" y="1502"/>
                    <a:pt x="3103" y="1502"/>
                  </a:cubicBezTo>
                  <a:close/>
                  <a:moveTo>
                    <a:pt x="2469" y="1"/>
                  </a:moveTo>
                  <a:cubicBezTo>
                    <a:pt x="2235" y="34"/>
                    <a:pt x="2035" y="101"/>
                    <a:pt x="1835" y="201"/>
                  </a:cubicBezTo>
                  <a:cubicBezTo>
                    <a:pt x="1868" y="634"/>
                    <a:pt x="1902" y="1101"/>
                    <a:pt x="1768" y="1202"/>
                  </a:cubicBezTo>
                  <a:cubicBezTo>
                    <a:pt x="1743" y="1220"/>
                    <a:pt x="1707" y="1229"/>
                    <a:pt x="1663" y="1229"/>
                  </a:cubicBezTo>
                  <a:cubicBezTo>
                    <a:pt x="1473" y="1229"/>
                    <a:pt x="1126" y="1076"/>
                    <a:pt x="801" y="968"/>
                  </a:cubicBezTo>
                  <a:cubicBezTo>
                    <a:pt x="668" y="1135"/>
                    <a:pt x="534" y="1302"/>
                    <a:pt x="401" y="1502"/>
                  </a:cubicBezTo>
                  <a:cubicBezTo>
                    <a:pt x="668" y="1835"/>
                    <a:pt x="1001" y="2169"/>
                    <a:pt x="934" y="2336"/>
                  </a:cubicBezTo>
                  <a:cubicBezTo>
                    <a:pt x="901" y="2502"/>
                    <a:pt x="434" y="2603"/>
                    <a:pt x="0" y="2703"/>
                  </a:cubicBezTo>
                  <a:cubicBezTo>
                    <a:pt x="0" y="2803"/>
                    <a:pt x="0" y="2936"/>
                    <a:pt x="0" y="3036"/>
                  </a:cubicBezTo>
                  <a:cubicBezTo>
                    <a:pt x="0" y="3170"/>
                    <a:pt x="0" y="3270"/>
                    <a:pt x="0" y="3370"/>
                  </a:cubicBezTo>
                  <a:cubicBezTo>
                    <a:pt x="434" y="3503"/>
                    <a:pt x="868" y="3603"/>
                    <a:pt x="934" y="3737"/>
                  </a:cubicBezTo>
                  <a:cubicBezTo>
                    <a:pt x="1001" y="3937"/>
                    <a:pt x="668" y="4270"/>
                    <a:pt x="401" y="4604"/>
                  </a:cubicBezTo>
                  <a:cubicBezTo>
                    <a:pt x="534" y="4804"/>
                    <a:pt x="668" y="4971"/>
                    <a:pt x="801" y="5138"/>
                  </a:cubicBezTo>
                  <a:cubicBezTo>
                    <a:pt x="1117" y="5006"/>
                    <a:pt x="1455" y="4874"/>
                    <a:pt x="1648" y="4874"/>
                  </a:cubicBezTo>
                  <a:cubicBezTo>
                    <a:pt x="1699" y="4874"/>
                    <a:pt x="1740" y="4883"/>
                    <a:pt x="1768" y="4904"/>
                  </a:cubicBezTo>
                  <a:cubicBezTo>
                    <a:pt x="1902" y="5004"/>
                    <a:pt x="1868" y="5471"/>
                    <a:pt x="1835" y="5872"/>
                  </a:cubicBezTo>
                  <a:cubicBezTo>
                    <a:pt x="2035" y="5972"/>
                    <a:pt x="2235" y="6038"/>
                    <a:pt x="2469" y="6072"/>
                  </a:cubicBezTo>
                  <a:cubicBezTo>
                    <a:pt x="2702" y="5738"/>
                    <a:pt x="2936" y="5338"/>
                    <a:pt x="3103" y="5338"/>
                  </a:cubicBezTo>
                  <a:cubicBezTo>
                    <a:pt x="3269" y="5338"/>
                    <a:pt x="3536" y="5738"/>
                    <a:pt x="3770" y="6072"/>
                  </a:cubicBezTo>
                  <a:cubicBezTo>
                    <a:pt x="3970" y="6038"/>
                    <a:pt x="4170" y="5972"/>
                    <a:pt x="4370" y="5872"/>
                  </a:cubicBezTo>
                  <a:cubicBezTo>
                    <a:pt x="4370" y="5471"/>
                    <a:pt x="4303" y="5004"/>
                    <a:pt x="4437" y="4904"/>
                  </a:cubicBezTo>
                  <a:cubicBezTo>
                    <a:pt x="4472" y="4883"/>
                    <a:pt x="4518" y="4874"/>
                    <a:pt x="4574" y="4874"/>
                  </a:cubicBezTo>
                  <a:cubicBezTo>
                    <a:pt x="4782" y="4874"/>
                    <a:pt x="5114" y="5006"/>
                    <a:pt x="5404" y="5138"/>
                  </a:cubicBezTo>
                  <a:cubicBezTo>
                    <a:pt x="5571" y="4971"/>
                    <a:pt x="5704" y="4804"/>
                    <a:pt x="5805" y="4604"/>
                  </a:cubicBezTo>
                  <a:cubicBezTo>
                    <a:pt x="5538" y="4270"/>
                    <a:pt x="5237" y="3937"/>
                    <a:pt x="5271" y="3737"/>
                  </a:cubicBezTo>
                  <a:cubicBezTo>
                    <a:pt x="5338" y="3603"/>
                    <a:pt x="5805" y="3503"/>
                    <a:pt x="6205" y="3370"/>
                  </a:cubicBezTo>
                  <a:cubicBezTo>
                    <a:pt x="6205" y="3270"/>
                    <a:pt x="6238" y="3170"/>
                    <a:pt x="6238" y="3036"/>
                  </a:cubicBezTo>
                  <a:cubicBezTo>
                    <a:pt x="6238" y="2936"/>
                    <a:pt x="6205" y="2836"/>
                    <a:pt x="6205" y="2703"/>
                  </a:cubicBezTo>
                  <a:cubicBezTo>
                    <a:pt x="5805" y="2603"/>
                    <a:pt x="5338" y="2502"/>
                    <a:pt x="5271" y="2336"/>
                  </a:cubicBezTo>
                  <a:cubicBezTo>
                    <a:pt x="5237" y="2169"/>
                    <a:pt x="5538" y="1835"/>
                    <a:pt x="5805" y="1502"/>
                  </a:cubicBezTo>
                  <a:cubicBezTo>
                    <a:pt x="5704" y="1302"/>
                    <a:pt x="5571" y="1135"/>
                    <a:pt x="5404" y="968"/>
                  </a:cubicBezTo>
                  <a:cubicBezTo>
                    <a:pt x="5106" y="1076"/>
                    <a:pt x="4765" y="1229"/>
                    <a:pt x="4557" y="1229"/>
                  </a:cubicBezTo>
                  <a:cubicBezTo>
                    <a:pt x="4509" y="1229"/>
                    <a:pt x="4468" y="1220"/>
                    <a:pt x="4437" y="1202"/>
                  </a:cubicBezTo>
                  <a:cubicBezTo>
                    <a:pt x="4303" y="1101"/>
                    <a:pt x="4370" y="634"/>
                    <a:pt x="4370" y="201"/>
                  </a:cubicBezTo>
                  <a:cubicBezTo>
                    <a:pt x="4170" y="101"/>
                    <a:pt x="3970" y="34"/>
                    <a:pt x="3770" y="1"/>
                  </a:cubicBezTo>
                  <a:cubicBezTo>
                    <a:pt x="3536" y="334"/>
                    <a:pt x="3269" y="768"/>
                    <a:pt x="3103" y="768"/>
                  </a:cubicBezTo>
                  <a:cubicBezTo>
                    <a:pt x="2936" y="768"/>
                    <a:pt x="2702" y="334"/>
                    <a:pt x="2469" y="1"/>
                  </a:cubicBezTo>
                  <a:close/>
                </a:path>
              </a:pathLst>
            </a:custGeom>
            <a:solidFill>
              <a:srgbClr val="D59002"/>
            </a:solidFill>
            <a:ln>
              <a:noFill/>
            </a:ln>
          </p:spPr>
          <p:txBody>
            <a:bodyPr spcFirstLastPara="1" wrap="square" lIns="170660" tIns="170660" rIns="170660" bIns="170660" anchor="ctr" anchorCtr="0">
              <a:noAutofit/>
            </a:bodyPr>
            <a:lstStyle/>
            <a:p>
              <a:pPr>
                <a:buSzPts val="1900"/>
              </a:pPr>
              <a:endParaRPr sz="2660"/>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63"/>
        <p:cNvGrpSpPr/>
        <p:nvPr/>
      </p:nvGrpSpPr>
      <p:grpSpPr>
        <a:xfrm>
          <a:off x="0" y="0"/>
          <a:ext cx="0" cy="0"/>
          <a:chOff x="0" y="0"/>
          <a:chExt cx="0" cy="0"/>
        </a:xfrm>
      </p:grpSpPr>
      <p:sp>
        <p:nvSpPr>
          <p:cNvPr id="364" name="Google Shape;364;ge5c48d7ab6_0_327"/>
          <p:cNvSpPr/>
          <p:nvPr/>
        </p:nvSpPr>
        <p:spPr>
          <a:xfrm>
            <a:off x="914400" y="685800"/>
            <a:ext cx="2359980" cy="1020180"/>
          </a:xfrm>
          <a:prstGeom prst="roundRect">
            <a:avLst>
              <a:gd name="adj" fmla="val 0"/>
            </a:avLst>
          </a:prstGeom>
          <a:noFill/>
          <a:ln>
            <a:noFill/>
          </a:ln>
        </p:spPr>
        <p:txBody>
          <a:bodyPr spcFirstLastPara="1" wrap="square" lIns="170660" tIns="170660" rIns="170660" bIns="170660" anchor="ctr" anchorCtr="0">
            <a:noAutofit/>
          </a:bodyPr>
          <a:lstStyle/>
          <a:p>
            <a:pPr algn="ctr">
              <a:buSzPts val="2400"/>
            </a:pPr>
            <a:r>
              <a:rPr lang="en-US" sz="3360" b="1"/>
              <a:t>Title I</a:t>
            </a:r>
            <a:endParaRPr sz="3360" b="1"/>
          </a:p>
        </p:txBody>
      </p:sp>
      <p:sp>
        <p:nvSpPr>
          <p:cNvPr id="365" name="Google Shape;365;ge5c48d7ab6_0_327"/>
          <p:cNvSpPr/>
          <p:nvPr/>
        </p:nvSpPr>
        <p:spPr>
          <a:xfrm>
            <a:off x="3455618" y="856098"/>
            <a:ext cx="15528" cy="688344"/>
          </a:xfrm>
          <a:custGeom>
            <a:avLst/>
            <a:gdLst/>
            <a:ahLst/>
            <a:cxnLst/>
            <a:rect l="l" t="t" r="r" b="b"/>
            <a:pathLst>
              <a:path w="368" h="16313" extrusionOk="0">
                <a:moveTo>
                  <a:pt x="1" y="1"/>
                </a:moveTo>
                <a:lnTo>
                  <a:pt x="1" y="16313"/>
                </a:lnTo>
                <a:lnTo>
                  <a:pt x="367" y="16313"/>
                </a:lnTo>
                <a:lnTo>
                  <a:pt x="367" y="1"/>
                </a:ln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170660" tIns="170660" rIns="170660" bIns="170660" anchor="ctr" anchorCtr="0">
            <a:noAutofit/>
          </a:bodyPr>
          <a:lstStyle/>
          <a:p>
            <a:pPr>
              <a:buSzPts val="1900"/>
            </a:pPr>
            <a:endParaRPr sz="2660"/>
          </a:p>
        </p:txBody>
      </p:sp>
      <p:sp>
        <p:nvSpPr>
          <p:cNvPr id="366" name="Google Shape;366;ge5c48d7ab6_0_327"/>
          <p:cNvSpPr/>
          <p:nvPr/>
        </p:nvSpPr>
        <p:spPr>
          <a:xfrm>
            <a:off x="4523507" y="685800"/>
            <a:ext cx="9192540" cy="864780"/>
          </a:xfrm>
          <a:prstGeom prst="rect">
            <a:avLst/>
          </a:prstGeom>
          <a:solidFill>
            <a:srgbClr val="D59002"/>
          </a:solidFill>
          <a:ln>
            <a:noFill/>
          </a:ln>
        </p:spPr>
        <p:txBody>
          <a:bodyPr spcFirstLastPara="1" wrap="square" lIns="170660" tIns="85295" rIns="170660" bIns="85295" anchor="ctr" anchorCtr="0">
            <a:noAutofit/>
          </a:bodyPr>
          <a:lstStyle/>
          <a:p>
            <a:pPr algn="ctr">
              <a:buSzPts val="2400"/>
            </a:pPr>
            <a:r>
              <a:rPr lang="en-US" sz="3360" b="1">
                <a:solidFill>
                  <a:schemeClr val="lt1"/>
                </a:solidFill>
              </a:rPr>
              <a:t>Intent and Purpose</a:t>
            </a:r>
            <a:endParaRPr sz="3360" b="1">
              <a:solidFill>
                <a:schemeClr val="lt1"/>
              </a:solidFill>
            </a:endParaRPr>
          </a:p>
        </p:txBody>
      </p:sp>
      <p:grpSp>
        <p:nvGrpSpPr>
          <p:cNvPr id="367" name="Google Shape;367;ge5c48d7ab6_0_327"/>
          <p:cNvGrpSpPr/>
          <p:nvPr/>
        </p:nvGrpSpPr>
        <p:grpSpPr>
          <a:xfrm>
            <a:off x="3439266" y="846365"/>
            <a:ext cx="919136" cy="707617"/>
            <a:chOff x="8092231" y="1622475"/>
            <a:chExt cx="307997" cy="237107"/>
          </a:xfrm>
        </p:grpSpPr>
        <p:sp>
          <p:nvSpPr>
            <p:cNvPr id="368" name="Google Shape;368;ge5c48d7ab6_0_327"/>
            <p:cNvSpPr/>
            <p:nvPr/>
          </p:nvSpPr>
          <p:spPr>
            <a:xfrm>
              <a:off x="8092231" y="1622475"/>
              <a:ext cx="209497" cy="205116"/>
            </a:xfrm>
            <a:custGeom>
              <a:avLst/>
              <a:gdLst/>
              <a:ahLst/>
              <a:cxnLst/>
              <a:rect l="l" t="t" r="r" b="b"/>
              <a:pathLst>
                <a:path w="11142" h="10909" extrusionOk="0">
                  <a:moveTo>
                    <a:pt x="5571" y="2703"/>
                  </a:moveTo>
                  <a:cubicBezTo>
                    <a:pt x="7073" y="2703"/>
                    <a:pt x="8307" y="3937"/>
                    <a:pt x="8307" y="5438"/>
                  </a:cubicBezTo>
                  <a:cubicBezTo>
                    <a:pt x="8307" y="6972"/>
                    <a:pt x="7073" y="8207"/>
                    <a:pt x="5571" y="8207"/>
                  </a:cubicBezTo>
                  <a:cubicBezTo>
                    <a:pt x="4037" y="8207"/>
                    <a:pt x="2803" y="6972"/>
                    <a:pt x="2803" y="5438"/>
                  </a:cubicBezTo>
                  <a:cubicBezTo>
                    <a:pt x="2803" y="3937"/>
                    <a:pt x="4037" y="2703"/>
                    <a:pt x="5571" y="2703"/>
                  </a:cubicBezTo>
                  <a:close/>
                  <a:moveTo>
                    <a:pt x="4404" y="1"/>
                  </a:moveTo>
                  <a:cubicBezTo>
                    <a:pt x="4004" y="67"/>
                    <a:pt x="3637" y="201"/>
                    <a:pt x="3303" y="368"/>
                  </a:cubicBezTo>
                  <a:cubicBezTo>
                    <a:pt x="3337" y="1101"/>
                    <a:pt x="3403" y="1935"/>
                    <a:pt x="3170" y="2136"/>
                  </a:cubicBezTo>
                  <a:cubicBezTo>
                    <a:pt x="3120" y="2167"/>
                    <a:pt x="3053" y="2180"/>
                    <a:pt x="2972" y="2180"/>
                  </a:cubicBezTo>
                  <a:cubicBezTo>
                    <a:pt x="2619" y="2180"/>
                    <a:pt x="2005" y="1919"/>
                    <a:pt x="1435" y="1702"/>
                  </a:cubicBezTo>
                  <a:cubicBezTo>
                    <a:pt x="1168" y="2002"/>
                    <a:pt x="935" y="2302"/>
                    <a:pt x="735" y="2669"/>
                  </a:cubicBezTo>
                  <a:cubicBezTo>
                    <a:pt x="1202" y="3236"/>
                    <a:pt x="1769" y="3870"/>
                    <a:pt x="1669" y="4170"/>
                  </a:cubicBezTo>
                  <a:cubicBezTo>
                    <a:pt x="1602" y="4471"/>
                    <a:pt x="768" y="4637"/>
                    <a:pt x="34" y="4837"/>
                  </a:cubicBezTo>
                  <a:cubicBezTo>
                    <a:pt x="1" y="5038"/>
                    <a:pt x="1" y="5238"/>
                    <a:pt x="1" y="5438"/>
                  </a:cubicBezTo>
                  <a:cubicBezTo>
                    <a:pt x="1" y="5638"/>
                    <a:pt x="1" y="5838"/>
                    <a:pt x="34" y="6038"/>
                  </a:cubicBezTo>
                  <a:cubicBezTo>
                    <a:pt x="768" y="6238"/>
                    <a:pt x="1602" y="6439"/>
                    <a:pt x="1669" y="6705"/>
                  </a:cubicBezTo>
                  <a:cubicBezTo>
                    <a:pt x="1769" y="7006"/>
                    <a:pt x="1202" y="7639"/>
                    <a:pt x="735" y="8240"/>
                  </a:cubicBezTo>
                  <a:cubicBezTo>
                    <a:pt x="935" y="8573"/>
                    <a:pt x="1168" y="8907"/>
                    <a:pt x="1435" y="9174"/>
                  </a:cubicBezTo>
                  <a:cubicBezTo>
                    <a:pt x="1986" y="8964"/>
                    <a:pt x="2579" y="8713"/>
                    <a:pt x="2937" y="8713"/>
                  </a:cubicBezTo>
                  <a:cubicBezTo>
                    <a:pt x="3033" y="8713"/>
                    <a:pt x="3113" y="8731"/>
                    <a:pt x="3170" y="8774"/>
                  </a:cubicBezTo>
                  <a:cubicBezTo>
                    <a:pt x="3403" y="8940"/>
                    <a:pt x="3337" y="9774"/>
                    <a:pt x="3303" y="10542"/>
                  </a:cubicBezTo>
                  <a:cubicBezTo>
                    <a:pt x="3637" y="10708"/>
                    <a:pt x="4037" y="10808"/>
                    <a:pt x="4404" y="10908"/>
                  </a:cubicBezTo>
                  <a:cubicBezTo>
                    <a:pt x="4838" y="10275"/>
                    <a:pt x="5238" y="9541"/>
                    <a:pt x="5571" y="9541"/>
                  </a:cubicBezTo>
                  <a:cubicBezTo>
                    <a:pt x="5905" y="9541"/>
                    <a:pt x="6339" y="10275"/>
                    <a:pt x="6739" y="10908"/>
                  </a:cubicBezTo>
                  <a:cubicBezTo>
                    <a:pt x="7139" y="10808"/>
                    <a:pt x="7506" y="10708"/>
                    <a:pt x="7840" y="10542"/>
                  </a:cubicBezTo>
                  <a:cubicBezTo>
                    <a:pt x="7806" y="9774"/>
                    <a:pt x="7740" y="8940"/>
                    <a:pt x="7973" y="8774"/>
                  </a:cubicBezTo>
                  <a:cubicBezTo>
                    <a:pt x="8030" y="8731"/>
                    <a:pt x="8110" y="8713"/>
                    <a:pt x="8206" y="8713"/>
                  </a:cubicBezTo>
                  <a:cubicBezTo>
                    <a:pt x="8564" y="8713"/>
                    <a:pt x="9156" y="8964"/>
                    <a:pt x="9708" y="9174"/>
                  </a:cubicBezTo>
                  <a:cubicBezTo>
                    <a:pt x="9975" y="8874"/>
                    <a:pt x="10208" y="8573"/>
                    <a:pt x="10408" y="8240"/>
                  </a:cubicBezTo>
                  <a:cubicBezTo>
                    <a:pt x="9941" y="7639"/>
                    <a:pt x="9374" y="7006"/>
                    <a:pt x="9474" y="6705"/>
                  </a:cubicBezTo>
                  <a:cubicBezTo>
                    <a:pt x="9541" y="6439"/>
                    <a:pt x="10375" y="6238"/>
                    <a:pt x="11109" y="6038"/>
                  </a:cubicBezTo>
                  <a:cubicBezTo>
                    <a:pt x="11142" y="5838"/>
                    <a:pt x="11142" y="5638"/>
                    <a:pt x="11142" y="5438"/>
                  </a:cubicBezTo>
                  <a:cubicBezTo>
                    <a:pt x="11142" y="5238"/>
                    <a:pt x="11142" y="5038"/>
                    <a:pt x="11109" y="4837"/>
                  </a:cubicBezTo>
                  <a:cubicBezTo>
                    <a:pt x="10375" y="4637"/>
                    <a:pt x="9541" y="4471"/>
                    <a:pt x="9474" y="4170"/>
                  </a:cubicBezTo>
                  <a:cubicBezTo>
                    <a:pt x="9374" y="3870"/>
                    <a:pt x="9908" y="3236"/>
                    <a:pt x="10408" y="2669"/>
                  </a:cubicBezTo>
                  <a:cubicBezTo>
                    <a:pt x="10208" y="2302"/>
                    <a:pt x="9975" y="2002"/>
                    <a:pt x="9708" y="1702"/>
                  </a:cubicBezTo>
                  <a:cubicBezTo>
                    <a:pt x="9138" y="1919"/>
                    <a:pt x="8502" y="2180"/>
                    <a:pt x="8158" y="2180"/>
                  </a:cubicBezTo>
                  <a:cubicBezTo>
                    <a:pt x="8080" y="2180"/>
                    <a:pt x="8017" y="2167"/>
                    <a:pt x="7973" y="2136"/>
                  </a:cubicBezTo>
                  <a:cubicBezTo>
                    <a:pt x="7740" y="1935"/>
                    <a:pt x="7806" y="1101"/>
                    <a:pt x="7840" y="368"/>
                  </a:cubicBezTo>
                  <a:cubicBezTo>
                    <a:pt x="7506" y="201"/>
                    <a:pt x="7106" y="67"/>
                    <a:pt x="6739" y="1"/>
                  </a:cubicBezTo>
                  <a:cubicBezTo>
                    <a:pt x="6305" y="634"/>
                    <a:pt x="5905" y="1335"/>
                    <a:pt x="5571" y="1335"/>
                  </a:cubicBezTo>
                  <a:cubicBezTo>
                    <a:pt x="5238" y="1335"/>
                    <a:pt x="4804" y="634"/>
                    <a:pt x="4404" y="1"/>
                  </a:cubicBezTo>
                  <a:close/>
                </a:path>
              </a:pathLst>
            </a:custGeom>
            <a:solidFill>
              <a:srgbClr val="D59002"/>
            </a:solidFill>
            <a:ln>
              <a:noFill/>
            </a:ln>
          </p:spPr>
          <p:txBody>
            <a:bodyPr spcFirstLastPara="1" wrap="square" lIns="170660" tIns="170660" rIns="170660" bIns="170660" anchor="ctr" anchorCtr="0">
              <a:noAutofit/>
            </a:bodyPr>
            <a:lstStyle/>
            <a:p>
              <a:pPr>
                <a:buSzPts val="1900"/>
              </a:pPr>
              <a:endParaRPr sz="2660"/>
            </a:p>
          </p:txBody>
        </p:sp>
        <p:sp>
          <p:nvSpPr>
            <p:cNvPr id="369" name="Google Shape;369;ge5c48d7ab6_0_327"/>
            <p:cNvSpPr/>
            <p:nvPr/>
          </p:nvSpPr>
          <p:spPr>
            <a:xfrm>
              <a:off x="8282919" y="1745413"/>
              <a:ext cx="117309" cy="114169"/>
            </a:xfrm>
            <a:custGeom>
              <a:avLst/>
              <a:gdLst/>
              <a:ahLst/>
              <a:cxnLst/>
              <a:rect l="l" t="t" r="r" b="b"/>
              <a:pathLst>
                <a:path w="6239" h="6072" extrusionOk="0">
                  <a:moveTo>
                    <a:pt x="3103" y="1502"/>
                  </a:moveTo>
                  <a:cubicBezTo>
                    <a:pt x="3970" y="1502"/>
                    <a:pt x="4637" y="2202"/>
                    <a:pt x="4637" y="3036"/>
                  </a:cubicBezTo>
                  <a:cubicBezTo>
                    <a:pt x="4637" y="3903"/>
                    <a:pt x="3970" y="4571"/>
                    <a:pt x="3103" y="4571"/>
                  </a:cubicBezTo>
                  <a:cubicBezTo>
                    <a:pt x="2269" y="4571"/>
                    <a:pt x="1568" y="3903"/>
                    <a:pt x="1568" y="3036"/>
                  </a:cubicBezTo>
                  <a:cubicBezTo>
                    <a:pt x="1568" y="2202"/>
                    <a:pt x="2269" y="1502"/>
                    <a:pt x="3103" y="1502"/>
                  </a:cubicBezTo>
                  <a:close/>
                  <a:moveTo>
                    <a:pt x="2469" y="1"/>
                  </a:moveTo>
                  <a:cubicBezTo>
                    <a:pt x="2235" y="34"/>
                    <a:pt x="2035" y="101"/>
                    <a:pt x="1835" y="201"/>
                  </a:cubicBezTo>
                  <a:cubicBezTo>
                    <a:pt x="1868" y="634"/>
                    <a:pt x="1902" y="1101"/>
                    <a:pt x="1768" y="1202"/>
                  </a:cubicBezTo>
                  <a:cubicBezTo>
                    <a:pt x="1743" y="1220"/>
                    <a:pt x="1707" y="1229"/>
                    <a:pt x="1663" y="1229"/>
                  </a:cubicBezTo>
                  <a:cubicBezTo>
                    <a:pt x="1473" y="1229"/>
                    <a:pt x="1126" y="1076"/>
                    <a:pt x="801" y="968"/>
                  </a:cubicBezTo>
                  <a:cubicBezTo>
                    <a:pt x="668" y="1135"/>
                    <a:pt x="534" y="1302"/>
                    <a:pt x="401" y="1502"/>
                  </a:cubicBezTo>
                  <a:cubicBezTo>
                    <a:pt x="668" y="1835"/>
                    <a:pt x="1001" y="2169"/>
                    <a:pt x="934" y="2336"/>
                  </a:cubicBezTo>
                  <a:cubicBezTo>
                    <a:pt x="901" y="2502"/>
                    <a:pt x="434" y="2603"/>
                    <a:pt x="0" y="2703"/>
                  </a:cubicBezTo>
                  <a:cubicBezTo>
                    <a:pt x="0" y="2803"/>
                    <a:pt x="0" y="2936"/>
                    <a:pt x="0" y="3036"/>
                  </a:cubicBezTo>
                  <a:cubicBezTo>
                    <a:pt x="0" y="3170"/>
                    <a:pt x="0" y="3270"/>
                    <a:pt x="0" y="3370"/>
                  </a:cubicBezTo>
                  <a:cubicBezTo>
                    <a:pt x="434" y="3503"/>
                    <a:pt x="868" y="3603"/>
                    <a:pt x="934" y="3737"/>
                  </a:cubicBezTo>
                  <a:cubicBezTo>
                    <a:pt x="1001" y="3937"/>
                    <a:pt x="668" y="4270"/>
                    <a:pt x="401" y="4604"/>
                  </a:cubicBezTo>
                  <a:cubicBezTo>
                    <a:pt x="534" y="4804"/>
                    <a:pt x="668" y="4971"/>
                    <a:pt x="801" y="5138"/>
                  </a:cubicBezTo>
                  <a:cubicBezTo>
                    <a:pt x="1117" y="5006"/>
                    <a:pt x="1455" y="4874"/>
                    <a:pt x="1648" y="4874"/>
                  </a:cubicBezTo>
                  <a:cubicBezTo>
                    <a:pt x="1699" y="4874"/>
                    <a:pt x="1740" y="4883"/>
                    <a:pt x="1768" y="4904"/>
                  </a:cubicBezTo>
                  <a:cubicBezTo>
                    <a:pt x="1902" y="5004"/>
                    <a:pt x="1868" y="5471"/>
                    <a:pt x="1835" y="5872"/>
                  </a:cubicBezTo>
                  <a:cubicBezTo>
                    <a:pt x="2035" y="5972"/>
                    <a:pt x="2235" y="6038"/>
                    <a:pt x="2469" y="6072"/>
                  </a:cubicBezTo>
                  <a:cubicBezTo>
                    <a:pt x="2702" y="5738"/>
                    <a:pt x="2936" y="5338"/>
                    <a:pt x="3103" y="5338"/>
                  </a:cubicBezTo>
                  <a:cubicBezTo>
                    <a:pt x="3269" y="5338"/>
                    <a:pt x="3536" y="5738"/>
                    <a:pt x="3770" y="6072"/>
                  </a:cubicBezTo>
                  <a:cubicBezTo>
                    <a:pt x="3970" y="6038"/>
                    <a:pt x="4170" y="5972"/>
                    <a:pt x="4370" y="5872"/>
                  </a:cubicBezTo>
                  <a:cubicBezTo>
                    <a:pt x="4370" y="5471"/>
                    <a:pt x="4303" y="5004"/>
                    <a:pt x="4437" y="4904"/>
                  </a:cubicBezTo>
                  <a:cubicBezTo>
                    <a:pt x="4472" y="4883"/>
                    <a:pt x="4518" y="4874"/>
                    <a:pt x="4574" y="4874"/>
                  </a:cubicBezTo>
                  <a:cubicBezTo>
                    <a:pt x="4782" y="4874"/>
                    <a:pt x="5114" y="5006"/>
                    <a:pt x="5404" y="5138"/>
                  </a:cubicBezTo>
                  <a:cubicBezTo>
                    <a:pt x="5571" y="4971"/>
                    <a:pt x="5704" y="4804"/>
                    <a:pt x="5805" y="4604"/>
                  </a:cubicBezTo>
                  <a:cubicBezTo>
                    <a:pt x="5538" y="4270"/>
                    <a:pt x="5237" y="3937"/>
                    <a:pt x="5271" y="3737"/>
                  </a:cubicBezTo>
                  <a:cubicBezTo>
                    <a:pt x="5338" y="3603"/>
                    <a:pt x="5805" y="3503"/>
                    <a:pt x="6205" y="3370"/>
                  </a:cubicBezTo>
                  <a:cubicBezTo>
                    <a:pt x="6205" y="3270"/>
                    <a:pt x="6238" y="3170"/>
                    <a:pt x="6238" y="3036"/>
                  </a:cubicBezTo>
                  <a:cubicBezTo>
                    <a:pt x="6238" y="2936"/>
                    <a:pt x="6205" y="2836"/>
                    <a:pt x="6205" y="2703"/>
                  </a:cubicBezTo>
                  <a:cubicBezTo>
                    <a:pt x="5805" y="2603"/>
                    <a:pt x="5338" y="2502"/>
                    <a:pt x="5271" y="2336"/>
                  </a:cubicBezTo>
                  <a:cubicBezTo>
                    <a:pt x="5237" y="2169"/>
                    <a:pt x="5538" y="1835"/>
                    <a:pt x="5805" y="1502"/>
                  </a:cubicBezTo>
                  <a:cubicBezTo>
                    <a:pt x="5704" y="1302"/>
                    <a:pt x="5571" y="1135"/>
                    <a:pt x="5404" y="968"/>
                  </a:cubicBezTo>
                  <a:cubicBezTo>
                    <a:pt x="5106" y="1076"/>
                    <a:pt x="4765" y="1229"/>
                    <a:pt x="4557" y="1229"/>
                  </a:cubicBezTo>
                  <a:cubicBezTo>
                    <a:pt x="4509" y="1229"/>
                    <a:pt x="4468" y="1220"/>
                    <a:pt x="4437" y="1202"/>
                  </a:cubicBezTo>
                  <a:cubicBezTo>
                    <a:pt x="4303" y="1101"/>
                    <a:pt x="4370" y="634"/>
                    <a:pt x="4370" y="201"/>
                  </a:cubicBezTo>
                  <a:cubicBezTo>
                    <a:pt x="4170" y="101"/>
                    <a:pt x="3970" y="34"/>
                    <a:pt x="3770" y="1"/>
                  </a:cubicBezTo>
                  <a:cubicBezTo>
                    <a:pt x="3536" y="334"/>
                    <a:pt x="3269" y="768"/>
                    <a:pt x="3103" y="768"/>
                  </a:cubicBezTo>
                  <a:cubicBezTo>
                    <a:pt x="2936" y="768"/>
                    <a:pt x="2702" y="334"/>
                    <a:pt x="2469" y="1"/>
                  </a:cubicBezTo>
                  <a:close/>
                </a:path>
              </a:pathLst>
            </a:custGeom>
            <a:solidFill>
              <a:srgbClr val="D59002"/>
            </a:solidFill>
            <a:ln>
              <a:noFill/>
            </a:ln>
          </p:spPr>
          <p:txBody>
            <a:bodyPr spcFirstLastPara="1" wrap="square" lIns="170660" tIns="170660" rIns="170660" bIns="170660" anchor="ctr" anchorCtr="0">
              <a:noAutofit/>
            </a:bodyPr>
            <a:lstStyle/>
            <a:p>
              <a:pPr>
                <a:buSzPts val="1900"/>
              </a:pPr>
              <a:endParaRPr sz="2660"/>
            </a:p>
          </p:txBody>
        </p:sp>
      </p:grpSp>
      <p:graphicFrame>
        <p:nvGraphicFramePr>
          <p:cNvPr id="370" name="Google Shape;370;ge5c48d7ab6_0_327"/>
          <p:cNvGraphicFramePr/>
          <p:nvPr>
            <p:extLst>
              <p:ext uri="{D42A27DB-BD31-4B8C-83A1-F6EECF244321}">
                <p14:modId xmlns:p14="http://schemas.microsoft.com/office/powerpoint/2010/main" val="3488406691"/>
              </p:ext>
            </p:extLst>
          </p:nvPr>
        </p:nvGraphicFramePr>
        <p:xfrm>
          <a:off x="430305" y="4151186"/>
          <a:ext cx="13551030" cy="6429274"/>
        </p:xfrm>
        <a:graphic>
          <a:graphicData uri="http://schemas.openxmlformats.org/drawingml/2006/table">
            <a:tbl>
              <a:tblPr>
                <a:noFill/>
                <a:tableStyleId>{CD88FB69-2098-4870-A087-6ADD50F5CA38}</a:tableStyleId>
              </a:tblPr>
              <a:tblGrid>
                <a:gridCol w="1644540">
                  <a:extLst>
                    <a:ext uri="{9D8B030D-6E8A-4147-A177-3AD203B41FA5}">
                      <a16:colId xmlns:a16="http://schemas.microsoft.com/office/drawing/2014/main" val="20000"/>
                    </a:ext>
                  </a:extLst>
                </a:gridCol>
                <a:gridCol w="2262976">
                  <a:extLst>
                    <a:ext uri="{9D8B030D-6E8A-4147-A177-3AD203B41FA5}">
                      <a16:colId xmlns:a16="http://schemas.microsoft.com/office/drawing/2014/main" val="20001"/>
                    </a:ext>
                  </a:extLst>
                </a:gridCol>
                <a:gridCol w="9643514">
                  <a:extLst>
                    <a:ext uri="{9D8B030D-6E8A-4147-A177-3AD203B41FA5}">
                      <a16:colId xmlns:a16="http://schemas.microsoft.com/office/drawing/2014/main" val="20002"/>
                    </a:ext>
                  </a:extLst>
                </a:gridCol>
              </a:tblGrid>
              <a:tr h="883214">
                <a:tc>
                  <a:txBody>
                    <a:bodyPr/>
                    <a:lstStyle/>
                    <a:p>
                      <a:pPr marL="0" marR="0" lvl="0" indent="0" algn="ctr" rtl="0">
                        <a:lnSpc>
                          <a:spcPct val="100000"/>
                        </a:lnSpc>
                        <a:spcBef>
                          <a:spcPts val="0"/>
                        </a:spcBef>
                        <a:spcAft>
                          <a:spcPts val="0"/>
                        </a:spcAft>
                        <a:buClr>
                          <a:srgbClr val="000000"/>
                        </a:buClr>
                        <a:buSzPts val="1200"/>
                        <a:buFont typeface="Arial"/>
                        <a:buNone/>
                      </a:pPr>
                      <a:r>
                        <a:rPr lang="en-US" sz="1600" b="1" u="none" strike="noStrike" cap="none">
                          <a:latin typeface="Arial"/>
                          <a:ea typeface="Arial"/>
                          <a:cs typeface="Arial"/>
                          <a:sym typeface="Arial"/>
                        </a:rPr>
                        <a:t>Program</a:t>
                      </a:r>
                      <a:endParaRPr sz="1600" b="1" u="none" strike="noStrike" cap="none">
                        <a:latin typeface="Arial"/>
                        <a:ea typeface="Arial"/>
                        <a:cs typeface="Arial"/>
                        <a:sym typeface="Arial"/>
                      </a:endParaRPr>
                    </a:p>
                  </a:txBody>
                  <a:tcPr marL="127995" marR="12799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12700" cap="flat" cmpd="sng">
                      <a:solidFill>
                        <a:srgbClr val="ED7D3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600" b="1" u="none" strike="noStrike" cap="none">
                          <a:latin typeface="Arial"/>
                          <a:ea typeface="Arial"/>
                          <a:cs typeface="Arial"/>
                          <a:sym typeface="Arial"/>
                        </a:rPr>
                        <a:t>School Wide Plan Development: 1114(b) 1-5</a:t>
                      </a:r>
                      <a:endParaRPr sz="1600" b="1" u="none" strike="noStrike" cap="none">
                        <a:solidFill>
                          <a:schemeClr val="lt1"/>
                        </a:solidFill>
                        <a:latin typeface="Arial"/>
                        <a:ea typeface="Arial"/>
                        <a:cs typeface="Arial"/>
                        <a:sym typeface="Arial"/>
                      </a:endParaRPr>
                    </a:p>
                  </a:txBody>
                  <a:tcPr marL="127995" marR="12799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12700" cap="flat" cmpd="sng">
                      <a:solidFill>
                        <a:srgbClr val="ED7D3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600" b="1" u="none" strike="noStrike" cap="none">
                          <a:latin typeface="Arial"/>
                          <a:ea typeface="Arial"/>
                          <a:cs typeface="Arial"/>
                          <a:sym typeface="Arial"/>
                        </a:rPr>
                        <a:t>School Actions</a:t>
                      </a:r>
                      <a:endParaRPr sz="1600" b="1" u="none" strike="noStrike" cap="none">
                        <a:solidFill>
                          <a:schemeClr val="lt1"/>
                        </a:solidFill>
                        <a:latin typeface="Arial"/>
                        <a:ea typeface="Arial"/>
                        <a:cs typeface="Arial"/>
                        <a:sym typeface="Arial"/>
                      </a:endParaRPr>
                    </a:p>
                  </a:txBody>
                  <a:tcPr marL="127995" marR="12799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12700" cap="flat" cmpd="sng">
                      <a:solidFill>
                        <a:srgbClr val="ED7D31"/>
                      </a:solidFill>
                      <a:prstDash val="solid"/>
                      <a:round/>
                      <a:headEnd type="none" w="sm" len="sm"/>
                      <a:tailEnd type="none" w="sm" len="sm"/>
                    </a:lnB>
                  </a:tcPr>
                </a:tc>
                <a:extLst>
                  <a:ext uri="{0D108BD9-81ED-4DB2-BD59-A6C34878D82A}">
                    <a16:rowId xmlns:a16="http://schemas.microsoft.com/office/drawing/2014/main" val="10000"/>
                  </a:ext>
                </a:extLst>
              </a:tr>
              <a:tr h="2337915">
                <a:tc rowSpan="2">
                  <a:txBody>
                    <a:bodyPr/>
                    <a:lstStyle/>
                    <a:p>
                      <a:pPr marL="0" marR="0" lvl="0" indent="0" algn="ctr" rtl="0">
                        <a:lnSpc>
                          <a:spcPct val="115000"/>
                        </a:lnSpc>
                        <a:spcBef>
                          <a:spcPts val="0"/>
                        </a:spcBef>
                        <a:spcAft>
                          <a:spcPts val="0"/>
                        </a:spcAft>
                        <a:buClr>
                          <a:srgbClr val="000000"/>
                        </a:buClr>
                        <a:buSzPts val="1300"/>
                        <a:buFont typeface="Arial"/>
                        <a:buNone/>
                      </a:pPr>
                      <a:r>
                        <a:rPr lang="en-US" sz="1900" b="1" u="none" strike="noStrike" cap="none">
                          <a:solidFill>
                            <a:schemeClr val="dk1"/>
                          </a:solidFill>
                          <a:latin typeface="Arial"/>
                          <a:ea typeface="Arial"/>
                          <a:cs typeface="Arial"/>
                          <a:sym typeface="Arial"/>
                        </a:rPr>
                        <a:t>Title I, A</a:t>
                      </a:r>
                      <a:endParaRPr sz="1900" b="1" u="none" strike="noStrike" cap="none">
                        <a:solidFill>
                          <a:schemeClr val="dk1"/>
                        </a:solidFill>
                        <a:latin typeface="Arial"/>
                        <a:ea typeface="Arial"/>
                        <a:cs typeface="Arial"/>
                        <a:sym typeface="Arial"/>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15000"/>
                        </a:lnSpc>
                        <a:spcBef>
                          <a:spcPts val="0"/>
                        </a:spcBef>
                        <a:spcAft>
                          <a:spcPts val="0"/>
                        </a:spcAft>
                        <a:buClr>
                          <a:schemeClr val="dk1"/>
                        </a:buClr>
                        <a:buSzPts val="1500"/>
                        <a:buFont typeface="Arial"/>
                        <a:buNone/>
                      </a:pPr>
                      <a:r>
                        <a:rPr lang="en-US" sz="1900" u="none" strike="noStrike" cap="none">
                          <a:solidFill>
                            <a:schemeClr val="dk1"/>
                          </a:solidFill>
                          <a:latin typeface="Arial"/>
                          <a:ea typeface="Arial"/>
                          <a:cs typeface="Arial"/>
                          <a:sym typeface="Arial"/>
                        </a:rPr>
                        <a:t>Remediate</a:t>
                      </a:r>
                      <a:r>
                        <a:rPr lang="en-US" sz="1900" u="none" strike="noStrike" cap="none">
                          <a:solidFill>
                            <a:schemeClr val="dk1"/>
                          </a:solidFill>
                          <a:latin typeface="Arial"/>
                          <a:ea typeface="Arial"/>
                          <a:cs typeface="Arial"/>
                        </a:rPr>
                        <a:t> </a:t>
                      </a:r>
                      <a:endParaRPr lang="en-US" sz="1300" u="none" strike="noStrike" cap="none"/>
                    </a:p>
                    <a:p>
                      <a:pPr marL="0" marR="0" lvl="0" indent="0" algn="l">
                        <a:lnSpc>
                          <a:spcPct val="114999"/>
                        </a:lnSpc>
                        <a:spcBef>
                          <a:spcPts val="0"/>
                        </a:spcBef>
                        <a:spcAft>
                          <a:spcPts val="0"/>
                        </a:spcAft>
                        <a:buSzPts val="1500"/>
                        <a:buFont typeface="Arial"/>
                        <a:buNone/>
                      </a:pPr>
                      <a:r>
                        <a:rPr lang="en-US" sz="1900" u="none" strike="noStrike" cap="none">
                          <a:solidFill>
                            <a:schemeClr val="dk1"/>
                          </a:solidFill>
                          <a:latin typeface="Arial"/>
                          <a:ea typeface="Arial"/>
                          <a:cs typeface="Arial"/>
                        </a:rPr>
                        <a:t> </a:t>
                      </a:r>
                      <a:r>
                        <a:rPr lang="en-US" sz="1900" u="none" strike="noStrike" cap="none">
                          <a:solidFill>
                            <a:schemeClr val="dk1"/>
                          </a:solidFill>
                          <a:latin typeface="Arial"/>
                          <a:ea typeface="Arial"/>
                          <a:cs typeface="Arial"/>
                          <a:sym typeface="Arial"/>
                        </a:rPr>
                        <a:t>Students</a:t>
                      </a:r>
                      <a:endParaRPr sz="13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lvl="0">
                        <a:spcBef>
                          <a:spcPts val="0"/>
                        </a:spcBef>
                        <a:spcAft>
                          <a:spcPts val="0"/>
                        </a:spcAft>
                        <a:buNone/>
                      </a:pPr>
                      <a:r>
                        <a:rPr lang="en-US" sz="2200" b="1" i="0" u="none" strike="noStrike" cap="none" noProof="0">
                          <a:latin typeface="Arial"/>
                        </a:rPr>
                        <a:t>● </a:t>
                      </a:r>
                      <a:r>
                        <a:rPr lang="en-US" sz="2200" b="0" i="0" u="none" strike="noStrike" cap="none" noProof="0">
                          <a:latin typeface="Arial"/>
                        </a:rPr>
                        <a:t>Small group pull-out when needed to reinforce academic standards</a:t>
                      </a:r>
                    </a:p>
                    <a:p>
                      <a:pPr lvl="0">
                        <a:spcBef>
                          <a:spcPts val="0"/>
                        </a:spcBef>
                        <a:spcAft>
                          <a:spcPts val="0"/>
                        </a:spcAft>
                        <a:buNone/>
                      </a:pPr>
                      <a:r>
                        <a:rPr lang="en-US" sz="2200" b="0" i="0" u="none" strike="noStrike" cap="none" noProof="0">
                          <a:latin typeface="Arial"/>
                        </a:rPr>
                        <a:t>● Intervention as needed to reinforce academic standards</a:t>
                      </a:r>
                    </a:p>
                    <a:p>
                      <a:pPr lvl="0">
                        <a:spcBef>
                          <a:spcPts val="0"/>
                        </a:spcBef>
                        <a:spcAft>
                          <a:spcPts val="0"/>
                        </a:spcAft>
                        <a:buNone/>
                      </a:pPr>
                      <a:r>
                        <a:rPr lang="en-US" sz="2200" b="0" i="0" u="none" strike="noStrike" cap="none" noProof="0">
                          <a:latin typeface="Arial"/>
                        </a:rPr>
                        <a:t>● Focused behavior and academic interventions</a:t>
                      </a:r>
                    </a:p>
                    <a:p>
                      <a:pPr lvl="0">
                        <a:spcBef>
                          <a:spcPts val="0"/>
                        </a:spcBef>
                        <a:spcAft>
                          <a:spcPts val="0"/>
                        </a:spcAft>
                        <a:buNone/>
                      </a:pPr>
                      <a:r>
                        <a:rPr lang="en-US" sz="2200" b="0" i="0" u="none" strike="noStrike" cap="none" noProof="0">
                          <a:latin typeface="Arial"/>
                        </a:rPr>
                        <a:t>● Math Specialist</a:t>
                      </a:r>
                    </a:p>
                    <a:p>
                      <a:pPr lvl="0">
                        <a:spcBef>
                          <a:spcPts val="0"/>
                        </a:spcBef>
                        <a:spcAft>
                          <a:spcPts val="0"/>
                        </a:spcAft>
                        <a:buNone/>
                      </a:pPr>
                      <a:r>
                        <a:rPr lang="en-US" sz="2200" b="0" i="0" u="none" strike="noStrike" cap="none" noProof="0">
                          <a:latin typeface="Arial"/>
                        </a:rPr>
                        <a:t>● Reading Specialist</a:t>
                      </a:r>
                      <a:endParaRPr b="0"/>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extLst>
                  <a:ext uri="{0D108BD9-81ED-4DB2-BD59-A6C34878D82A}">
                    <a16:rowId xmlns:a16="http://schemas.microsoft.com/office/drawing/2014/main" val="10001"/>
                  </a:ext>
                </a:extLst>
              </a:tr>
              <a:tr h="3208145">
                <a:tc vMerge="1">
                  <a:txBody>
                    <a:bodyPr/>
                    <a:lstStyle/>
                    <a:p>
                      <a:endParaRPr lang="en-US"/>
                    </a:p>
                  </a:txBody>
                  <a:tcPr/>
                </a:tc>
                <a:tc>
                  <a:txBody>
                    <a:bodyPr/>
                    <a:lstStyle/>
                    <a:p>
                      <a:pPr marL="0" marR="0" lvl="0" indent="0" algn="l" rtl="0">
                        <a:lnSpc>
                          <a:spcPct val="115000"/>
                        </a:lnSpc>
                        <a:spcBef>
                          <a:spcPts val="0"/>
                        </a:spcBef>
                        <a:spcAft>
                          <a:spcPts val="0"/>
                        </a:spcAft>
                        <a:buClr>
                          <a:srgbClr val="000000"/>
                        </a:buClr>
                        <a:buSzPts val="1300"/>
                        <a:buFont typeface="Arial"/>
                        <a:buNone/>
                      </a:pPr>
                      <a:r>
                        <a:rPr lang="en-US" sz="1900" u="none" strike="noStrike" cap="none">
                          <a:solidFill>
                            <a:schemeClr val="dk1"/>
                          </a:solidFill>
                          <a:latin typeface="Arial"/>
                          <a:ea typeface="Arial"/>
                          <a:cs typeface="Arial"/>
                          <a:sym typeface="Arial"/>
                        </a:rPr>
                        <a:t>Develop Staff</a:t>
                      </a:r>
                      <a:endParaRPr sz="150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endParaRPr sz="16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lvl="0">
                        <a:spcBef>
                          <a:spcPts val="0"/>
                        </a:spcBef>
                        <a:spcAft>
                          <a:spcPts val="0"/>
                        </a:spcAft>
                        <a:buNone/>
                      </a:pPr>
                      <a:r>
                        <a:rPr lang="en-US" sz="2200" b="0" i="0" u="none" strike="noStrike" cap="none" noProof="0">
                          <a:latin typeface="Arial"/>
                        </a:rPr>
                        <a:t>● Improve teacher quality through induction/mentor program</a:t>
                      </a:r>
                    </a:p>
                    <a:p>
                      <a:pPr lvl="0">
                        <a:spcBef>
                          <a:spcPts val="0"/>
                        </a:spcBef>
                        <a:spcAft>
                          <a:spcPts val="0"/>
                        </a:spcAft>
                        <a:buNone/>
                      </a:pPr>
                      <a:r>
                        <a:rPr lang="en-US" sz="2200" b="0" i="0" u="none" strike="noStrike" cap="none" noProof="0">
                          <a:latin typeface="Arial"/>
                        </a:rPr>
                        <a:t>● Ongoing job embedded professional development</a:t>
                      </a:r>
                    </a:p>
                    <a:p>
                      <a:pPr lvl="0">
                        <a:spcBef>
                          <a:spcPts val="0"/>
                        </a:spcBef>
                        <a:spcAft>
                          <a:spcPts val="0"/>
                        </a:spcAft>
                        <a:buNone/>
                      </a:pPr>
                      <a:r>
                        <a:rPr lang="en-US" sz="2200" b="0" i="0" u="none" strike="noStrike" cap="none" noProof="0">
                          <a:latin typeface="Arial"/>
                        </a:rPr>
                        <a:t>● Professional learning communities</a:t>
                      </a:r>
                    </a:p>
                    <a:p>
                      <a:pPr lvl="0">
                        <a:spcBef>
                          <a:spcPts val="0"/>
                        </a:spcBef>
                        <a:spcAft>
                          <a:spcPts val="0"/>
                        </a:spcAft>
                        <a:buNone/>
                      </a:pPr>
                      <a:r>
                        <a:rPr lang="en-US" sz="2200" b="0" i="0" u="none" strike="noStrike" cap="none" noProof="0">
                          <a:latin typeface="Arial"/>
                        </a:rPr>
                        <a:t>● Conferences</a:t>
                      </a:r>
                    </a:p>
                    <a:p>
                      <a:pPr lvl="0">
                        <a:spcBef>
                          <a:spcPts val="0"/>
                        </a:spcBef>
                        <a:spcAft>
                          <a:spcPts val="0"/>
                        </a:spcAft>
                        <a:buNone/>
                      </a:pPr>
                      <a:r>
                        <a:rPr lang="en-US" sz="2200" b="0" i="0" u="none" strike="noStrike" cap="none" noProof="0">
                          <a:latin typeface="Arial"/>
                        </a:rPr>
                        <a:t>● Professional development in targeted instructional areas</a:t>
                      </a:r>
                    </a:p>
                    <a:p>
                      <a:pPr lvl="0">
                        <a:spcBef>
                          <a:spcPts val="0"/>
                        </a:spcBef>
                        <a:spcAft>
                          <a:spcPts val="0"/>
                        </a:spcAft>
                        <a:buNone/>
                      </a:pPr>
                      <a:r>
                        <a:rPr lang="en-US" sz="2200" b="0" i="0" u="none" strike="noStrike" cap="none" noProof="0">
                          <a:latin typeface="Arial"/>
                        </a:rPr>
                        <a:t>● Extended planning which focuses on curriculum design and effective instructional strategies</a:t>
                      </a:r>
                    </a:p>
                    <a:p>
                      <a:pPr lvl="0">
                        <a:spcBef>
                          <a:spcPts val="0"/>
                        </a:spcBef>
                        <a:spcAft>
                          <a:spcPts val="0"/>
                        </a:spcAft>
                        <a:buNone/>
                      </a:pPr>
                      <a:r>
                        <a:rPr lang="en-US" sz="2200" b="0" i="0" u="none" strike="noStrike" cap="none" noProof="0">
                          <a:latin typeface="Arial"/>
                        </a:rPr>
                        <a:t>● Instructional Coach position</a:t>
                      </a:r>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extLst>
                  <a:ext uri="{0D108BD9-81ED-4DB2-BD59-A6C34878D82A}">
                    <a16:rowId xmlns:a16="http://schemas.microsoft.com/office/drawing/2014/main" val="10002"/>
                  </a:ext>
                </a:extLst>
              </a:tr>
            </a:tbl>
          </a:graphicData>
        </a:graphic>
      </p:graphicFrame>
      <p:graphicFrame>
        <p:nvGraphicFramePr>
          <p:cNvPr id="371" name="Google Shape;371;ge5c48d7ab6_0_327"/>
          <p:cNvGraphicFramePr/>
          <p:nvPr>
            <p:extLst>
              <p:ext uri="{D42A27DB-BD31-4B8C-83A1-F6EECF244321}">
                <p14:modId xmlns:p14="http://schemas.microsoft.com/office/powerpoint/2010/main" val="2905449307"/>
              </p:ext>
            </p:extLst>
          </p:nvPr>
        </p:nvGraphicFramePr>
        <p:xfrm>
          <a:off x="392337" y="1759191"/>
          <a:ext cx="13501833" cy="2149850"/>
        </p:xfrm>
        <a:graphic>
          <a:graphicData uri="http://schemas.openxmlformats.org/drawingml/2006/table">
            <a:tbl>
              <a:tblPr>
                <a:noFill/>
                <a:tableStyleId>{CD88FB69-2098-4870-A087-6ADD50F5CA38}</a:tableStyleId>
              </a:tblPr>
              <a:tblGrid>
                <a:gridCol w="3274464">
                  <a:extLst>
                    <a:ext uri="{9D8B030D-6E8A-4147-A177-3AD203B41FA5}">
                      <a16:colId xmlns:a16="http://schemas.microsoft.com/office/drawing/2014/main" val="20000"/>
                    </a:ext>
                  </a:extLst>
                </a:gridCol>
                <a:gridCol w="4282141">
                  <a:extLst>
                    <a:ext uri="{9D8B030D-6E8A-4147-A177-3AD203B41FA5}">
                      <a16:colId xmlns:a16="http://schemas.microsoft.com/office/drawing/2014/main" val="20001"/>
                    </a:ext>
                  </a:extLst>
                </a:gridCol>
                <a:gridCol w="2834617">
                  <a:extLst>
                    <a:ext uri="{9D8B030D-6E8A-4147-A177-3AD203B41FA5}">
                      <a16:colId xmlns:a16="http://schemas.microsoft.com/office/drawing/2014/main" val="20002"/>
                    </a:ext>
                  </a:extLst>
                </a:gridCol>
                <a:gridCol w="3110611">
                  <a:extLst>
                    <a:ext uri="{9D8B030D-6E8A-4147-A177-3AD203B41FA5}">
                      <a16:colId xmlns:a16="http://schemas.microsoft.com/office/drawing/2014/main" val="20003"/>
                    </a:ext>
                  </a:extLst>
                </a:gridCol>
              </a:tblGrid>
              <a:tr h="480900">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District Name</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SzPts val="1300"/>
                        <a:buFont typeface="Arial"/>
                        <a:buNone/>
                      </a:pPr>
                      <a:r>
                        <a:rPr lang="en-US" sz="2000" u="none" strike="noStrike" cap="none"/>
                        <a:t>Atlanta Public Schools</a:t>
                      </a:r>
                      <a:endParaRPr sz="20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Fiscal Year</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u="none" strike="noStrike" cap="none"/>
                        <a:t>FY 23</a:t>
                      </a: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0"/>
                  </a:ext>
                </a:extLst>
              </a:tr>
              <a:tr h="480900">
                <a:tc>
                  <a:txBody>
                    <a:bodyPr/>
                    <a:lstStyle/>
                    <a:p>
                      <a:pPr marL="0" marR="0" lvl="0" indent="0" algn="l" rtl="0">
                        <a:lnSpc>
                          <a:spcPct val="100000"/>
                        </a:lnSpc>
                        <a:spcBef>
                          <a:spcPts val="0"/>
                        </a:spcBef>
                        <a:spcAft>
                          <a:spcPts val="0"/>
                        </a:spcAft>
                        <a:buClr>
                          <a:srgbClr val="000000"/>
                        </a:buClr>
                        <a:buSzPts val="1100"/>
                        <a:buFont typeface="Arial"/>
                        <a:buNone/>
                      </a:pPr>
                      <a:r>
                        <a:rPr lang="en-US" sz="1900" b="1" u="none" strike="noStrike" cap="none"/>
                        <a:t>School Name</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SzPts val="1300"/>
                        <a:buFont typeface="Arial"/>
                        <a:buNone/>
                      </a:pPr>
                      <a:r>
                        <a:rPr lang="en-US" sz="2000" u="none" strike="noStrike" cap="none"/>
                        <a:t>Toomer Elementary School </a:t>
                      </a:r>
                      <a:endParaRPr sz="20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500"/>
                        <a:buFont typeface="Arial"/>
                        <a:buNone/>
                      </a:pPr>
                      <a:r>
                        <a:rPr lang="en-US" sz="1900" b="1" u="none" strike="noStrike" cap="none"/>
                        <a:t>Grade Band</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u="none" strike="noStrike" cap="none"/>
                        <a:t>K-5</a:t>
                      </a: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1"/>
                  </a:ext>
                </a:extLst>
              </a:tr>
              <a:tr h="480900">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Principal</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SzPts val="1300"/>
                        <a:buFont typeface="Arial"/>
                        <a:buNone/>
                      </a:pPr>
                      <a:r>
                        <a:rPr lang="en-US" sz="2000" u="none" strike="noStrike" cap="none"/>
                        <a:t>Caroline Brown </a:t>
                      </a:r>
                      <a:endParaRPr sz="20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Cluster</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u="none" strike="noStrike" cap="none"/>
                        <a:t>Jackson</a:t>
                      </a: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2"/>
                  </a:ext>
                </a:extLst>
              </a:tr>
              <a:tr h="696990">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State Designation (TSI/CSI/Promise)</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u="none" strike="noStrike" cap="none"/>
                        <a:t>Promise</a:t>
                      </a: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Family Engagement (School Designed)</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u="none" strike="noStrike" cap="none"/>
                        <a:t>School Designed</a:t>
                      </a: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75"/>
        <p:cNvGrpSpPr/>
        <p:nvPr/>
      </p:nvGrpSpPr>
      <p:grpSpPr>
        <a:xfrm>
          <a:off x="0" y="0"/>
          <a:ext cx="0" cy="0"/>
          <a:chOff x="0" y="0"/>
          <a:chExt cx="0" cy="0"/>
        </a:xfrm>
      </p:grpSpPr>
      <p:sp>
        <p:nvSpPr>
          <p:cNvPr id="376" name="Google Shape;376;ge5c48d7ab6_0_338"/>
          <p:cNvSpPr/>
          <p:nvPr/>
        </p:nvSpPr>
        <p:spPr>
          <a:xfrm>
            <a:off x="914400" y="685800"/>
            <a:ext cx="2359980" cy="1020180"/>
          </a:xfrm>
          <a:prstGeom prst="roundRect">
            <a:avLst>
              <a:gd name="adj" fmla="val 0"/>
            </a:avLst>
          </a:prstGeom>
          <a:noFill/>
          <a:ln>
            <a:noFill/>
          </a:ln>
        </p:spPr>
        <p:txBody>
          <a:bodyPr spcFirstLastPara="1" wrap="square" lIns="170660" tIns="170660" rIns="170660" bIns="170660" anchor="ctr" anchorCtr="0">
            <a:noAutofit/>
          </a:bodyPr>
          <a:lstStyle/>
          <a:p>
            <a:pPr algn="ctr">
              <a:buSzPts val="2400"/>
            </a:pPr>
            <a:r>
              <a:rPr lang="en-US" sz="3360" b="1"/>
              <a:t>Title I</a:t>
            </a:r>
            <a:endParaRPr sz="3360" b="1"/>
          </a:p>
        </p:txBody>
      </p:sp>
      <p:sp>
        <p:nvSpPr>
          <p:cNvPr id="377" name="Google Shape;377;ge5c48d7ab6_0_338"/>
          <p:cNvSpPr/>
          <p:nvPr/>
        </p:nvSpPr>
        <p:spPr>
          <a:xfrm>
            <a:off x="3455618" y="856098"/>
            <a:ext cx="15528" cy="688344"/>
          </a:xfrm>
          <a:custGeom>
            <a:avLst/>
            <a:gdLst/>
            <a:ahLst/>
            <a:cxnLst/>
            <a:rect l="l" t="t" r="r" b="b"/>
            <a:pathLst>
              <a:path w="368" h="16313" extrusionOk="0">
                <a:moveTo>
                  <a:pt x="1" y="1"/>
                </a:moveTo>
                <a:lnTo>
                  <a:pt x="1" y="16313"/>
                </a:lnTo>
                <a:lnTo>
                  <a:pt x="367" y="16313"/>
                </a:lnTo>
                <a:lnTo>
                  <a:pt x="367" y="1"/>
                </a:ln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170660" tIns="170660" rIns="170660" bIns="170660" anchor="ctr" anchorCtr="0">
            <a:noAutofit/>
          </a:bodyPr>
          <a:lstStyle/>
          <a:p>
            <a:pPr>
              <a:buSzPts val="1900"/>
            </a:pPr>
            <a:endParaRPr sz="2660"/>
          </a:p>
        </p:txBody>
      </p:sp>
      <p:sp>
        <p:nvSpPr>
          <p:cNvPr id="378" name="Google Shape;378;ge5c48d7ab6_0_338"/>
          <p:cNvSpPr/>
          <p:nvPr/>
        </p:nvSpPr>
        <p:spPr>
          <a:xfrm>
            <a:off x="4523507" y="685800"/>
            <a:ext cx="9192540" cy="864780"/>
          </a:xfrm>
          <a:prstGeom prst="rect">
            <a:avLst/>
          </a:prstGeom>
          <a:solidFill>
            <a:srgbClr val="D59002"/>
          </a:solidFill>
          <a:ln>
            <a:noFill/>
          </a:ln>
        </p:spPr>
        <p:txBody>
          <a:bodyPr spcFirstLastPara="1" wrap="square" lIns="170660" tIns="85295" rIns="170660" bIns="85295" anchor="ctr" anchorCtr="0">
            <a:noAutofit/>
          </a:bodyPr>
          <a:lstStyle/>
          <a:p>
            <a:pPr algn="ctr">
              <a:buSzPts val="2400"/>
            </a:pPr>
            <a:r>
              <a:rPr lang="en-US" sz="3360" b="1">
                <a:solidFill>
                  <a:schemeClr val="lt1"/>
                </a:solidFill>
              </a:rPr>
              <a:t>Intent and Purpose</a:t>
            </a:r>
            <a:endParaRPr sz="3360" b="1">
              <a:solidFill>
                <a:schemeClr val="lt1"/>
              </a:solidFill>
            </a:endParaRPr>
          </a:p>
        </p:txBody>
      </p:sp>
      <p:grpSp>
        <p:nvGrpSpPr>
          <p:cNvPr id="379" name="Google Shape;379;ge5c48d7ab6_0_338"/>
          <p:cNvGrpSpPr/>
          <p:nvPr/>
        </p:nvGrpSpPr>
        <p:grpSpPr>
          <a:xfrm>
            <a:off x="3439266" y="846365"/>
            <a:ext cx="919136" cy="707617"/>
            <a:chOff x="8092231" y="1622475"/>
            <a:chExt cx="307997" cy="237107"/>
          </a:xfrm>
        </p:grpSpPr>
        <p:sp>
          <p:nvSpPr>
            <p:cNvPr id="380" name="Google Shape;380;ge5c48d7ab6_0_338"/>
            <p:cNvSpPr/>
            <p:nvPr/>
          </p:nvSpPr>
          <p:spPr>
            <a:xfrm>
              <a:off x="8092231" y="1622475"/>
              <a:ext cx="209497" cy="205116"/>
            </a:xfrm>
            <a:custGeom>
              <a:avLst/>
              <a:gdLst/>
              <a:ahLst/>
              <a:cxnLst/>
              <a:rect l="l" t="t" r="r" b="b"/>
              <a:pathLst>
                <a:path w="11142" h="10909" extrusionOk="0">
                  <a:moveTo>
                    <a:pt x="5571" y="2703"/>
                  </a:moveTo>
                  <a:cubicBezTo>
                    <a:pt x="7073" y="2703"/>
                    <a:pt x="8307" y="3937"/>
                    <a:pt x="8307" y="5438"/>
                  </a:cubicBezTo>
                  <a:cubicBezTo>
                    <a:pt x="8307" y="6972"/>
                    <a:pt x="7073" y="8207"/>
                    <a:pt x="5571" y="8207"/>
                  </a:cubicBezTo>
                  <a:cubicBezTo>
                    <a:pt x="4037" y="8207"/>
                    <a:pt x="2803" y="6972"/>
                    <a:pt x="2803" y="5438"/>
                  </a:cubicBezTo>
                  <a:cubicBezTo>
                    <a:pt x="2803" y="3937"/>
                    <a:pt x="4037" y="2703"/>
                    <a:pt x="5571" y="2703"/>
                  </a:cubicBezTo>
                  <a:close/>
                  <a:moveTo>
                    <a:pt x="4404" y="1"/>
                  </a:moveTo>
                  <a:cubicBezTo>
                    <a:pt x="4004" y="67"/>
                    <a:pt x="3637" y="201"/>
                    <a:pt x="3303" y="368"/>
                  </a:cubicBezTo>
                  <a:cubicBezTo>
                    <a:pt x="3337" y="1101"/>
                    <a:pt x="3403" y="1935"/>
                    <a:pt x="3170" y="2136"/>
                  </a:cubicBezTo>
                  <a:cubicBezTo>
                    <a:pt x="3120" y="2167"/>
                    <a:pt x="3053" y="2180"/>
                    <a:pt x="2972" y="2180"/>
                  </a:cubicBezTo>
                  <a:cubicBezTo>
                    <a:pt x="2619" y="2180"/>
                    <a:pt x="2005" y="1919"/>
                    <a:pt x="1435" y="1702"/>
                  </a:cubicBezTo>
                  <a:cubicBezTo>
                    <a:pt x="1168" y="2002"/>
                    <a:pt x="935" y="2302"/>
                    <a:pt x="735" y="2669"/>
                  </a:cubicBezTo>
                  <a:cubicBezTo>
                    <a:pt x="1202" y="3236"/>
                    <a:pt x="1769" y="3870"/>
                    <a:pt x="1669" y="4170"/>
                  </a:cubicBezTo>
                  <a:cubicBezTo>
                    <a:pt x="1602" y="4471"/>
                    <a:pt x="768" y="4637"/>
                    <a:pt x="34" y="4837"/>
                  </a:cubicBezTo>
                  <a:cubicBezTo>
                    <a:pt x="1" y="5038"/>
                    <a:pt x="1" y="5238"/>
                    <a:pt x="1" y="5438"/>
                  </a:cubicBezTo>
                  <a:cubicBezTo>
                    <a:pt x="1" y="5638"/>
                    <a:pt x="1" y="5838"/>
                    <a:pt x="34" y="6038"/>
                  </a:cubicBezTo>
                  <a:cubicBezTo>
                    <a:pt x="768" y="6238"/>
                    <a:pt x="1602" y="6439"/>
                    <a:pt x="1669" y="6705"/>
                  </a:cubicBezTo>
                  <a:cubicBezTo>
                    <a:pt x="1769" y="7006"/>
                    <a:pt x="1202" y="7639"/>
                    <a:pt x="735" y="8240"/>
                  </a:cubicBezTo>
                  <a:cubicBezTo>
                    <a:pt x="935" y="8573"/>
                    <a:pt x="1168" y="8907"/>
                    <a:pt x="1435" y="9174"/>
                  </a:cubicBezTo>
                  <a:cubicBezTo>
                    <a:pt x="1986" y="8964"/>
                    <a:pt x="2579" y="8713"/>
                    <a:pt x="2937" y="8713"/>
                  </a:cubicBezTo>
                  <a:cubicBezTo>
                    <a:pt x="3033" y="8713"/>
                    <a:pt x="3113" y="8731"/>
                    <a:pt x="3170" y="8774"/>
                  </a:cubicBezTo>
                  <a:cubicBezTo>
                    <a:pt x="3403" y="8940"/>
                    <a:pt x="3337" y="9774"/>
                    <a:pt x="3303" y="10542"/>
                  </a:cubicBezTo>
                  <a:cubicBezTo>
                    <a:pt x="3637" y="10708"/>
                    <a:pt x="4037" y="10808"/>
                    <a:pt x="4404" y="10908"/>
                  </a:cubicBezTo>
                  <a:cubicBezTo>
                    <a:pt x="4838" y="10275"/>
                    <a:pt x="5238" y="9541"/>
                    <a:pt x="5571" y="9541"/>
                  </a:cubicBezTo>
                  <a:cubicBezTo>
                    <a:pt x="5905" y="9541"/>
                    <a:pt x="6339" y="10275"/>
                    <a:pt x="6739" y="10908"/>
                  </a:cubicBezTo>
                  <a:cubicBezTo>
                    <a:pt x="7139" y="10808"/>
                    <a:pt x="7506" y="10708"/>
                    <a:pt x="7840" y="10542"/>
                  </a:cubicBezTo>
                  <a:cubicBezTo>
                    <a:pt x="7806" y="9774"/>
                    <a:pt x="7740" y="8940"/>
                    <a:pt x="7973" y="8774"/>
                  </a:cubicBezTo>
                  <a:cubicBezTo>
                    <a:pt x="8030" y="8731"/>
                    <a:pt x="8110" y="8713"/>
                    <a:pt x="8206" y="8713"/>
                  </a:cubicBezTo>
                  <a:cubicBezTo>
                    <a:pt x="8564" y="8713"/>
                    <a:pt x="9156" y="8964"/>
                    <a:pt x="9708" y="9174"/>
                  </a:cubicBezTo>
                  <a:cubicBezTo>
                    <a:pt x="9975" y="8874"/>
                    <a:pt x="10208" y="8573"/>
                    <a:pt x="10408" y="8240"/>
                  </a:cubicBezTo>
                  <a:cubicBezTo>
                    <a:pt x="9941" y="7639"/>
                    <a:pt x="9374" y="7006"/>
                    <a:pt x="9474" y="6705"/>
                  </a:cubicBezTo>
                  <a:cubicBezTo>
                    <a:pt x="9541" y="6439"/>
                    <a:pt x="10375" y="6238"/>
                    <a:pt x="11109" y="6038"/>
                  </a:cubicBezTo>
                  <a:cubicBezTo>
                    <a:pt x="11142" y="5838"/>
                    <a:pt x="11142" y="5638"/>
                    <a:pt x="11142" y="5438"/>
                  </a:cubicBezTo>
                  <a:cubicBezTo>
                    <a:pt x="11142" y="5238"/>
                    <a:pt x="11142" y="5038"/>
                    <a:pt x="11109" y="4837"/>
                  </a:cubicBezTo>
                  <a:cubicBezTo>
                    <a:pt x="10375" y="4637"/>
                    <a:pt x="9541" y="4471"/>
                    <a:pt x="9474" y="4170"/>
                  </a:cubicBezTo>
                  <a:cubicBezTo>
                    <a:pt x="9374" y="3870"/>
                    <a:pt x="9908" y="3236"/>
                    <a:pt x="10408" y="2669"/>
                  </a:cubicBezTo>
                  <a:cubicBezTo>
                    <a:pt x="10208" y="2302"/>
                    <a:pt x="9975" y="2002"/>
                    <a:pt x="9708" y="1702"/>
                  </a:cubicBezTo>
                  <a:cubicBezTo>
                    <a:pt x="9138" y="1919"/>
                    <a:pt x="8502" y="2180"/>
                    <a:pt x="8158" y="2180"/>
                  </a:cubicBezTo>
                  <a:cubicBezTo>
                    <a:pt x="8080" y="2180"/>
                    <a:pt x="8017" y="2167"/>
                    <a:pt x="7973" y="2136"/>
                  </a:cubicBezTo>
                  <a:cubicBezTo>
                    <a:pt x="7740" y="1935"/>
                    <a:pt x="7806" y="1101"/>
                    <a:pt x="7840" y="368"/>
                  </a:cubicBezTo>
                  <a:cubicBezTo>
                    <a:pt x="7506" y="201"/>
                    <a:pt x="7106" y="67"/>
                    <a:pt x="6739" y="1"/>
                  </a:cubicBezTo>
                  <a:cubicBezTo>
                    <a:pt x="6305" y="634"/>
                    <a:pt x="5905" y="1335"/>
                    <a:pt x="5571" y="1335"/>
                  </a:cubicBezTo>
                  <a:cubicBezTo>
                    <a:pt x="5238" y="1335"/>
                    <a:pt x="4804" y="634"/>
                    <a:pt x="4404" y="1"/>
                  </a:cubicBezTo>
                  <a:close/>
                </a:path>
              </a:pathLst>
            </a:custGeom>
            <a:solidFill>
              <a:srgbClr val="D59002"/>
            </a:solidFill>
            <a:ln>
              <a:noFill/>
            </a:ln>
          </p:spPr>
          <p:txBody>
            <a:bodyPr spcFirstLastPara="1" wrap="square" lIns="170660" tIns="170660" rIns="170660" bIns="170660" anchor="ctr" anchorCtr="0">
              <a:noAutofit/>
            </a:bodyPr>
            <a:lstStyle/>
            <a:p>
              <a:pPr>
                <a:buSzPts val="1900"/>
              </a:pPr>
              <a:endParaRPr sz="2660"/>
            </a:p>
          </p:txBody>
        </p:sp>
        <p:sp>
          <p:nvSpPr>
            <p:cNvPr id="381" name="Google Shape;381;ge5c48d7ab6_0_338"/>
            <p:cNvSpPr/>
            <p:nvPr/>
          </p:nvSpPr>
          <p:spPr>
            <a:xfrm>
              <a:off x="8282919" y="1745413"/>
              <a:ext cx="117309" cy="114169"/>
            </a:xfrm>
            <a:custGeom>
              <a:avLst/>
              <a:gdLst/>
              <a:ahLst/>
              <a:cxnLst/>
              <a:rect l="l" t="t" r="r" b="b"/>
              <a:pathLst>
                <a:path w="6239" h="6072" extrusionOk="0">
                  <a:moveTo>
                    <a:pt x="3103" y="1502"/>
                  </a:moveTo>
                  <a:cubicBezTo>
                    <a:pt x="3970" y="1502"/>
                    <a:pt x="4637" y="2202"/>
                    <a:pt x="4637" y="3036"/>
                  </a:cubicBezTo>
                  <a:cubicBezTo>
                    <a:pt x="4637" y="3903"/>
                    <a:pt x="3970" y="4571"/>
                    <a:pt x="3103" y="4571"/>
                  </a:cubicBezTo>
                  <a:cubicBezTo>
                    <a:pt x="2269" y="4571"/>
                    <a:pt x="1568" y="3903"/>
                    <a:pt x="1568" y="3036"/>
                  </a:cubicBezTo>
                  <a:cubicBezTo>
                    <a:pt x="1568" y="2202"/>
                    <a:pt x="2269" y="1502"/>
                    <a:pt x="3103" y="1502"/>
                  </a:cubicBezTo>
                  <a:close/>
                  <a:moveTo>
                    <a:pt x="2469" y="1"/>
                  </a:moveTo>
                  <a:cubicBezTo>
                    <a:pt x="2235" y="34"/>
                    <a:pt x="2035" y="101"/>
                    <a:pt x="1835" y="201"/>
                  </a:cubicBezTo>
                  <a:cubicBezTo>
                    <a:pt x="1868" y="634"/>
                    <a:pt x="1902" y="1101"/>
                    <a:pt x="1768" y="1202"/>
                  </a:cubicBezTo>
                  <a:cubicBezTo>
                    <a:pt x="1743" y="1220"/>
                    <a:pt x="1707" y="1229"/>
                    <a:pt x="1663" y="1229"/>
                  </a:cubicBezTo>
                  <a:cubicBezTo>
                    <a:pt x="1473" y="1229"/>
                    <a:pt x="1126" y="1076"/>
                    <a:pt x="801" y="968"/>
                  </a:cubicBezTo>
                  <a:cubicBezTo>
                    <a:pt x="668" y="1135"/>
                    <a:pt x="534" y="1302"/>
                    <a:pt x="401" y="1502"/>
                  </a:cubicBezTo>
                  <a:cubicBezTo>
                    <a:pt x="668" y="1835"/>
                    <a:pt x="1001" y="2169"/>
                    <a:pt x="934" y="2336"/>
                  </a:cubicBezTo>
                  <a:cubicBezTo>
                    <a:pt x="901" y="2502"/>
                    <a:pt x="434" y="2603"/>
                    <a:pt x="0" y="2703"/>
                  </a:cubicBezTo>
                  <a:cubicBezTo>
                    <a:pt x="0" y="2803"/>
                    <a:pt x="0" y="2936"/>
                    <a:pt x="0" y="3036"/>
                  </a:cubicBezTo>
                  <a:cubicBezTo>
                    <a:pt x="0" y="3170"/>
                    <a:pt x="0" y="3270"/>
                    <a:pt x="0" y="3370"/>
                  </a:cubicBezTo>
                  <a:cubicBezTo>
                    <a:pt x="434" y="3503"/>
                    <a:pt x="868" y="3603"/>
                    <a:pt x="934" y="3737"/>
                  </a:cubicBezTo>
                  <a:cubicBezTo>
                    <a:pt x="1001" y="3937"/>
                    <a:pt x="668" y="4270"/>
                    <a:pt x="401" y="4604"/>
                  </a:cubicBezTo>
                  <a:cubicBezTo>
                    <a:pt x="534" y="4804"/>
                    <a:pt x="668" y="4971"/>
                    <a:pt x="801" y="5138"/>
                  </a:cubicBezTo>
                  <a:cubicBezTo>
                    <a:pt x="1117" y="5006"/>
                    <a:pt x="1455" y="4874"/>
                    <a:pt x="1648" y="4874"/>
                  </a:cubicBezTo>
                  <a:cubicBezTo>
                    <a:pt x="1699" y="4874"/>
                    <a:pt x="1740" y="4883"/>
                    <a:pt x="1768" y="4904"/>
                  </a:cubicBezTo>
                  <a:cubicBezTo>
                    <a:pt x="1902" y="5004"/>
                    <a:pt x="1868" y="5471"/>
                    <a:pt x="1835" y="5872"/>
                  </a:cubicBezTo>
                  <a:cubicBezTo>
                    <a:pt x="2035" y="5972"/>
                    <a:pt x="2235" y="6038"/>
                    <a:pt x="2469" y="6072"/>
                  </a:cubicBezTo>
                  <a:cubicBezTo>
                    <a:pt x="2702" y="5738"/>
                    <a:pt x="2936" y="5338"/>
                    <a:pt x="3103" y="5338"/>
                  </a:cubicBezTo>
                  <a:cubicBezTo>
                    <a:pt x="3269" y="5338"/>
                    <a:pt x="3536" y="5738"/>
                    <a:pt x="3770" y="6072"/>
                  </a:cubicBezTo>
                  <a:cubicBezTo>
                    <a:pt x="3970" y="6038"/>
                    <a:pt x="4170" y="5972"/>
                    <a:pt x="4370" y="5872"/>
                  </a:cubicBezTo>
                  <a:cubicBezTo>
                    <a:pt x="4370" y="5471"/>
                    <a:pt x="4303" y="5004"/>
                    <a:pt x="4437" y="4904"/>
                  </a:cubicBezTo>
                  <a:cubicBezTo>
                    <a:pt x="4472" y="4883"/>
                    <a:pt x="4518" y="4874"/>
                    <a:pt x="4574" y="4874"/>
                  </a:cubicBezTo>
                  <a:cubicBezTo>
                    <a:pt x="4782" y="4874"/>
                    <a:pt x="5114" y="5006"/>
                    <a:pt x="5404" y="5138"/>
                  </a:cubicBezTo>
                  <a:cubicBezTo>
                    <a:pt x="5571" y="4971"/>
                    <a:pt x="5704" y="4804"/>
                    <a:pt x="5805" y="4604"/>
                  </a:cubicBezTo>
                  <a:cubicBezTo>
                    <a:pt x="5538" y="4270"/>
                    <a:pt x="5237" y="3937"/>
                    <a:pt x="5271" y="3737"/>
                  </a:cubicBezTo>
                  <a:cubicBezTo>
                    <a:pt x="5338" y="3603"/>
                    <a:pt x="5805" y="3503"/>
                    <a:pt x="6205" y="3370"/>
                  </a:cubicBezTo>
                  <a:cubicBezTo>
                    <a:pt x="6205" y="3270"/>
                    <a:pt x="6238" y="3170"/>
                    <a:pt x="6238" y="3036"/>
                  </a:cubicBezTo>
                  <a:cubicBezTo>
                    <a:pt x="6238" y="2936"/>
                    <a:pt x="6205" y="2836"/>
                    <a:pt x="6205" y="2703"/>
                  </a:cubicBezTo>
                  <a:cubicBezTo>
                    <a:pt x="5805" y="2603"/>
                    <a:pt x="5338" y="2502"/>
                    <a:pt x="5271" y="2336"/>
                  </a:cubicBezTo>
                  <a:cubicBezTo>
                    <a:pt x="5237" y="2169"/>
                    <a:pt x="5538" y="1835"/>
                    <a:pt x="5805" y="1502"/>
                  </a:cubicBezTo>
                  <a:cubicBezTo>
                    <a:pt x="5704" y="1302"/>
                    <a:pt x="5571" y="1135"/>
                    <a:pt x="5404" y="968"/>
                  </a:cubicBezTo>
                  <a:cubicBezTo>
                    <a:pt x="5106" y="1076"/>
                    <a:pt x="4765" y="1229"/>
                    <a:pt x="4557" y="1229"/>
                  </a:cubicBezTo>
                  <a:cubicBezTo>
                    <a:pt x="4509" y="1229"/>
                    <a:pt x="4468" y="1220"/>
                    <a:pt x="4437" y="1202"/>
                  </a:cubicBezTo>
                  <a:cubicBezTo>
                    <a:pt x="4303" y="1101"/>
                    <a:pt x="4370" y="634"/>
                    <a:pt x="4370" y="201"/>
                  </a:cubicBezTo>
                  <a:cubicBezTo>
                    <a:pt x="4170" y="101"/>
                    <a:pt x="3970" y="34"/>
                    <a:pt x="3770" y="1"/>
                  </a:cubicBezTo>
                  <a:cubicBezTo>
                    <a:pt x="3536" y="334"/>
                    <a:pt x="3269" y="768"/>
                    <a:pt x="3103" y="768"/>
                  </a:cubicBezTo>
                  <a:cubicBezTo>
                    <a:pt x="2936" y="768"/>
                    <a:pt x="2702" y="334"/>
                    <a:pt x="2469" y="1"/>
                  </a:cubicBezTo>
                  <a:close/>
                </a:path>
              </a:pathLst>
            </a:custGeom>
            <a:solidFill>
              <a:srgbClr val="D59002"/>
            </a:solidFill>
            <a:ln>
              <a:noFill/>
            </a:ln>
          </p:spPr>
          <p:txBody>
            <a:bodyPr spcFirstLastPara="1" wrap="square" lIns="170660" tIns="170660" rIns="170660" bIns="170660" anchor="ctr" anchorCtr="0">
              <a:noAutofit/>
            </a:bodyPr>
            <a:lstStyle/>
            <a:p>
              <a:pPr>
                <a:buSzPts val="1900"/>
              </a:pPr>
              <a:endParaRPr sz="2660"/>
            </a:p>
          </p:txBody>
        </p:sp>
      </p:grpSp>
      <p:graphicFrame>
        <p:nvGraphicFramePr>
          <p:cNvPr id="382" name="Google Shape;382;ge5c48d7ab6_0_338"/>
          <p:cNvGraphicFramePr/>
          <p:nvPr>
            <p:extLst>
              <p:ext uri="{D42A27DB-BD31-4B8C-83A1-F6EECF244321}">
                <p14:modId xmlns:p14="http://schemas.microsoft.com/office/powerpoint/2010/main" val="2434392346"/>
              </p:ext>
            </p:extLst>
          </p:nvPr>
        </p:nvGraphicFramePr>
        <p:xfrm>
          <a:off x="1110100" y="4988118"/>
          <a:ext cx="12410160" cy="4854135"/>
        </p:xfrm>
        <a:graphic>
          <a:graphicData uri="http://schemas.openxmlformats.org/drawingml/2006/table">
            <a:tbl>
              <a:tblPr>
                <a:noFill/>
                <a:tableStyleId>{CD88FB69-2098-4870-A087-6ADD50F5CA38}</a:tableStyleId>
              </a:tblPr>
              <a:tblGrid>
                <a:gridCol w="1506085">
                  <a:extLst>
                    <a:ext uri="{9D8B030D-6E8A-4147-A177-3AD203B41FA5}">
                      <a16:colId xmlns:a16="http://schemas.microsoft.com/office/drawing/2014/main" val="20000"/>
                    </a:ext>
                  </a:extLst>
                </a:gridCol>
                <a:gridCol w="2072455">
                  <a:extLst>
                    <a:ext uri="{9D8B030D-6E8A-4147-A177-3AD203B41FA5}">
                      <a16:colId xmlns:a16="http://schemas.microsoft.com/office/drawing/2014/main" val="20001"/>
                    </a:ext>
                  </a:extLst>
                </a:gridCol>
                <a:gridCol w="8831620">
                  <a:extLst>
                    <a:ext uri="{9D8B030D-6E8A-4147-A177-3AD203B41FA5}">
                      <a16:colId xmlns:a16="http://schemas.microsoft.com/office/drawing/2014/main" val="20002"/>
                    </a:ext>
                  </a:extLst>
                </a:gridCol>
              </a:tblGrid>
              <a:tr h="915495">
                <a:tc>
                  <a:txBody>
                    <a:bodyPr/>
                    <a:lstStyle/>
                    <a:p>
                      <a:pPr marL="0" marR="0" lvl="0" indent="0" algn="ctr" rtl="0">
                        <a:lnSpc>
                          <a:spcPct val="100000"/>
                        </a:lnSpc>
                        <a:spcBef>
                          <a:spcPts val="0"/>
                        </a:spcBef>
                        <a:spcAft>
                          <a:spcPts val="0"/>
                        </a:spcAft>
                        <a:buClr>
                          <a:srgbClr val="000000"/>
                        </a:buClr>
                        <a:buSzPts val="1200"/>
                        <a:buFont typeface="Arial"/>
                        <a:buNone/>
                      </a:pPr>
                      <a:r>
                        <a:rPr lang="en-US" sz="1600" b="1" u="none" strike="noStrike" cap="none">
                          <a:latin typeface="Arial"/>
                          <a:ea typeface="Arial"/>
                          <a:cs typeface="Arial"/>
                          <a:sym typeface="Arial"/>
                        </a:rPr>
                        <a:t>Program</a:t>
                      </a:r>
                      <a:endParaRPr sz="1600" b="1" u="none" strike="noStrike" cap="none">
                        <a:latin typeface="Arial"/>
                        <a:ea typeface="Arial"/>
                        <a:cs typeface="Arial"/>
                        <a:sym typeface="Arial"/>
                      </a:endParaRPr>
                    </a:p>
                  </a:txBody>
                  <a:tcPr marL="127995" marR="12799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12700" cap="flat" cmpd="sng">
                      <a:solidFill>
                        <a:srgbClr val="ED7D3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600" b="1" u="none" strike="noStrike" cap="none">
                          <a:latin typeface="Arial"/>
                          <a:ea typeface="Arial"/>
                          <a:cs typeface="Arial"/>
                          <a:sym typeface="Arial"/>
                        </a:rPr>
                        <a:t>School Wide Plan Development: 1114(b) 1-5</a:t>
                      </a:r>
                      <a:endParaRPr sz="1600" b="1" u="none" strike="noStrike" cap="none">
                        <a:solidFill>
                          <a:schemeClr val="lt1"/>
                        </a:solidFill>
                        <a:latin typeface="Arial"/>
                        <a:ea typeface="Arial"/>
                        <a:cs typeface="Arial"/>
                        <a:sym typeface="Arial"/>
                      </a:endParaRPr>
                    </a:p>
                  </a:txBody>
                  <a:tcPr marL="127995" marR="12799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12700" cap="flat" cmpd="sng">
                      <a:solidFill>
                        <a:srgbClr val="ED7D3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600" b="1" u="none" strike="noStrike" cap="none">
                          <a:latin typeface="Arial"/>
                          <a:ea typeface="Arial"/>
                          <a:cs typeface="Arial"/>
                          <a:sym typeface="Arial"/>
                        </a:rPr>
                        <a:t>School Actions</a:t>
                      </a:r>
                      <a:endParaRPr sz="1600" b="1" u="none" strike="noStrike" cap="none">
                        <a:solidFill>
                          <a:schemeClr val="lt1"/>
                        </a:solidFill>
                        <a:latin typeface="Arial"/>
                        <a:ea typeface="Arial"/>
                        <a:cs typeface="Arial"/>
                        <a:sym typeface="Arial"/>
                      </a:endParaRPr>
                    </a:p>
                  </a:txBody>
                  <a:tcPr marL="127995" marR="12799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12700" cap="flat" cmpd="sng">
                      <a:solidFill>
                        <a:srgbClr val="ED7D31"/>
                      </a:solidFill>
                      <a:prstDash val="solid"/>
                      <a:round/>
                      <a:headEnd type="none" w="sm" len="sm"/>
                      <a:tailEnd type="none" w="sm" len="sm"/>
                    </a:lnB>
                  </a:tcPr>
                </a:tc>
                <a:extLst>
                  <a:ext uri="{0D108BD9-81ED-4DB2-BD59-A6C34878D82A}">
                    <a16:rowId xmlns:a16="http://schemas.microsoft.com/office/drawing/2014/main" val="10000"/>
                  </a:ext>
                </a:extLst>
              </a:tr>
              <a:tr h="3938640">
                <a:tc>
                  <a:txBody>
                    <a:bodyPr/>
                    <a:lstStyle/>
                    <a:p>
                      <a:pPr marL="0" marR="0" lvl="0" indent="0" algn="ctr" rtl="0">
                        <a:lnSpc>
                          <a:spcPct val="115000"/>
                        </a:lnSpc>
                        <a:spcBef>
                          <a:spcPts val="0"/>
                        </a:spcBef>
                        <a:spcAft>
                          <a:spcPts val="0"/>
                        </a:spcAft>
                        <a:buClr>
                          <a:srgbClr val="000000"/>
                        </a:buClr>
                        <a:buSzPts val="1300"/>
                        <a:buFont typeface="Arial"/>
                        <a:buNone/>
                      </a:pPr>
                      <a:r>
                        <a:rPr lang="en-US" sz="1900" b="1" u="none" strike="noStrike" cap="none">
                          <a:solidFill>
                            <a:schemeClr val="dk1"/>
                          </a:solidFill>
                          <a:latin typeface="Arial"/>
                          <a:ea typeface="Arial"/>
                          <a:cs typeface="Arial"/>
                          <a:sym typeface="Arial"/>
                        </a:rPr>
                        <a:t>Title I, A</a:t>
                      </a:r>
                      <a:endParaRPr sz="1900" b="1" u="none" strike="noStrike" cap="none">
                        <a:solidFill>
                          <a:schemeClr val="dk1"/>
                        </a:solidFill>
                        <a:latin typeface="Arial"/>
                        <a:ea typeface="Arial"/>
                        <a:cs typeface="Arial"/>
                        <a:sym typeface="Arial"/>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15000"/>
                        </a:lnSpc>
                        <a:spcBef>
                          <a:spcPts val="0"/>
                        </a:spcBef>
                        <a:spcAft>
                          <a:spcPts val="0"/>
                        </a:spcAft>
                        <a:buClr>
                          <a:srgbClr val="000000"/>
                        </a:buClr>
                        <a:buSzPts val="1300"/>
                        <a:buFont typeface="Arial"/>
                        <a:buNone/>
                      </a:pPr>
                      <a:r>
                        <a:rPr lang="en-US" sz="1900" u="none" strike="noStrike" cap="none">
                          <a:solidFill>
                            <a:schemeClr val="dk1"/>
                          </a:solidFill>
                          <a:latin typeface="Arial"/>
                          <a:ea typeface="Arial"/>
                          <a:cs typeface="Arial"/>
                          <a:sym typeface="Arial"/>
                        </a:rPr>
                        <a:t>Engage Families</a:t>
                      </a:r>
                      <a:endParaRPr sz="1900" u="none" strike="noStrike" cap="none">
                        <a:solidFill>
                          <a:schemeClr val="dk1"/>
                        </a:solidFill>
                        <a:latin typeface="Arial"/>
                        <a:ea typeface="Arial"/>
                        <a:cs typeface="Arial"/>
                        <a:sym typeface="Arial"/>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lvl="0" algn="l">
                        <a:lnSpc>
                          <a:spcPct val="100000"/>
                        </a:lnSpc>
                        <a:spcBef>
                          <a:spcPts val="0"/>
                        </a:spcBef>
                        <a:spcAft>
                          <a:spcPts val="0"/>
                        </a:spcAft>
                        <a:buNone/>
                      </a:pPr>
                      <a:r>
                        <a:rPr lang="en-US" sz="1900" b="0" i="0" u="none" strike="noStrike" cap="none" noProof="0">
                          <a:latin typeface="Arial"/>
                        </a:rPr>
                        <a:t>● Parent Liaison position</a:t>
                      </a:r>
                      <a:endParaRPr lang="en-US"/>
                    </a:p>
                    <a:p>
                      <a:pPr lvl="0" algn="l">
                        <a:lnSpc>
                          <a:spcPct val="100000"/>
                        </a:lnSpc>
                        <a:spcBef>
                          <a:spcPts val="0"/>
                        </a:spcBef>
                        <a:spcAft>
                          <a:spcPts val="0"/>
                        </a:spcAft>
                        <a:buNone/>
                      </a:pPr>
                      <a:r>
                        <a:rPr lang="en-US" sz="1900" b="0" i="0" u="none" strike="noStrike" cap="none" noProof="0">
                          <a:latin typeface="Arial"/>
                        </a:rPr>
                        <a:t>● Inhouse Parent Resource Center</a:t>
                      </a:r>
                      <a:endParaRPr lang="en-US"/>
                    </a:p>
                    <a:p>
                      <a:pPr lvl="0" algn="l">
                        <a:lnSpc>
                          <a:spcPct val="100000"/>
                        </a:lnSpc>
                        <a:spcBef>
                          <a:spcPts val="0"/>
                        </a:spcBef>
                        <a:spcAft>
                          <a:spcPts val="0"/>
                        </a:spcAft>
                        <a:buNone/>
                      </a:pPr>
                      <a:r>
                        <a:rPr lang="en-US" sz="1900" b="0" i="0" u="none" strike="noStrike" cap="none" noProof="0">
                          <a:latin typeface="Arial"/>
                        </a:rPr>
                        <a:t>● Parent academic events and workshops</a:t>
                      </a:r>
                      <a:endParaRPr lang="en-US"/>
                    </a:p>
                    <a:p>
                      <a:pPr lvl="0" algn="l">
                        <a:lnSpc>
                          <a:spcPct val="100000"/>
                        </a:lnSpc>
                        <a:spcBef>
                          <a:spcPts val="0"/>
                        </a:spcBef>
                        <a:spcAft>
                          <a:spcPts val="0"/>
                        </a:spcAft>
                        <a:buNone/>
                      </a:pPr>
                      <a:r>
                        <a:rPr lang="en-US" sz="1900" b="0" i="0" u="none" strike="noStrike" cap="none" noProof="0">
                          <a:latin typeface="Arial"/>
                        </a:rPr>
                        <a:t>● Build the capacity of staff to support Family Engagement</a:t>
                      </a:r>
                      <a:endParaRPr lang="en-US"/>
                    </a:p>
                    <a:p>
                      <a:pPr marL="0" marR="0" lvl="0" indent="0" algn="l">
                        <a:lnSpc>
                          <a:spcPct val="100000"/>
                        </a:lnSpc>
                        <a:spcBef>
                          <a:spcPts val="0"/>
                        </a:spcBef>
                        <a:spcAft>
                          <a:spcPts val="0"/>
                        </a:spcAft>
                        <a:buNone/>
                      </a:pPr>
                      <a:br>
                        <a:rPr lang="en-US"/>
                      </a:br>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extLst>
                  <a:ext uri="{0D108BD9-81ED-4DB2-BD59-A6C34878D82A}">
                    <a16:rowId xmlns:a16="http://schemas.microsoft.com/office/drawing/2014/main" val="10001"/>
                  </a:ext>
                </a:extLst>
              </a:tr>
            </a:tbl>
          </a:graphicData>
        </a:graphic>
      </p:graphicFrame>
      <p:graphicFrame>
        <p:nvGraphicFramePr>
          <p:cNvPr id="383" name="Google Shape;383;ge5c48d7ab6_0_338"/>
          <p:cNvGraphicFramePr/>
          <p:nvPr>
            <p:extLst>
              <p:ext uri="{D42A27DB-BD31-4B8C-83A1-F6EECF244321}">
                <p14:modId xmlns:p14="http://schemas.microsoft.com/office/powerpoint/2010/main" val="3149777501"/>
              </p:ext>
            </p:extLst>
          </p:nvPr>
        </p:nvGraphicFramePr>
        <p:xfrm>
          <a:off x="1110078" y="1761887"/>
          <a:ext cx="12410195" cy="2149850"/>
        </p:xfrm>
        <a:graphic>
          <a:graphicData uri="http://schemas.openxmlformats.org/drawingml/2006/table">
            <a:tbl>
              <a:tblPr>
                <a:noFill/>
                <a:tableStyleId>{CD88FB69-2098-4870-A087-6ADD50F5CA38}</a:tableStyleId>
              </a:tblPr>
              <a:tblGrid>
                <a:gridCol w="3009720">
                  <a:extLst>
                    <a:ext uri="{9D8B030D-6E8A-4147-A177-3AD203B41FA5}">
                      <a16:colId xmlns:a16="http://schemas.microsoft.com/office/drawing/2014/main" val="20000"/>
                    </a:ext>
                  </a:extLst>
                </a:gridCol>
                <a:gridCol w="3935925">
                  <a:extLst>
                    <a:ext uri="{9D8B030D-6E8A-4147-A177-3AD203B41FA5}">
                      <a16:colId xmlns:a16="http://schemas.microsoft.com/office/drawing/2014/main" val="20001"/>
                    </a:ext>
                  </a:extLst>
                </a:gridCol>
                <a:gridCol w="2605435">
                  <a:extLst>
                    <a:ext uri="{9D8B030D-6E8A-4147-A177-3AD203B41FA5}">
                      <a16:colId xmlns:a16="http://schemas.microsoft.com/office/drawing/2014/main" val="20002"/>
                    </a:ext>
                  </a:extLst>
                </a:gridCol>
                <a:gridCol w="2859115">
                  <a:extLst>
                    <a:ext uri="{9D8B030D-6E8A-4147-A177-3AD203B41FA5}">
                      <a16:colId xmlns:a16="http://schemas.microsoft.com/office/drawing/2014/main" val="20003"/>
                    </a:ext>
                  </a:extLst>
                </a:gridCol>
              </a:tblGrid>
              <a:tr h="480900">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District Name</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SzPts val="1300"/>
                        <a:buFont typeface="Arial"/>
                        <a:buNone/>
                      </a:pPr>
                      <a:r>
                        <a:rPr lang="en-US" sz="2000" u="none" strike="noStrike" cap="none"/>
                        <a:t>Atlanta Public Schools</a:t>
                      </a:r>
                      <a:endParaRPr sz="20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Fiscal Year</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u="none" strike="noStrike" cap="none"/>
                        <a:t>FY 23</a:t>
                      </a: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0"/>
                  </a:ext>
                </a:extLst>
              </a:tr>
              <a:tr h="480900">
                <a:tc>
                  <a:txBody>
                    <a:bodyPr/>
                    <a:lstStyle/>
                    <a:p>
                      <a:pPr marL="0" marR="0" lvl="0" indent="0" algn="l" rtl="0">
                        <a:lnSpc>
                          <a:spcPct val="100000"/>
                        </a:lnSpc>
                        <a:spcBef>
                          <a:spcPts val="0"/>
                        </a:spcBef>
                        <a:spcAft>
                          <a:spcPts val="0"/>
                        </a:spcAft>
                        <a:buClr>
                          <a:srgbClr val="000000"/>
                        </a:buClr>
                        <a:buSzPts val="1100"/>
                        <a:buFont typeface="Arial"/>
                        <a:buNone/>
                      </a:pPr>
                      <a:r>
                        <a:rPr lang="en-US" sz="1900" b="1" u="none" strike="noStrike" cap="none"/>
                        <a:t>School Name</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SzPts val="1300"/>
                        <a:buFont typeface="Arial"/>
                        <a:buNone/>
                      </a:pPr>
                      <a:r>
                        <a:rPr lang="en-US" sz="2000" u="none" strike="noStrike" cap="none"/>
                        <a:t>Toomer Elementary School </a:t>
                      </a:r>
                      <a:endParaRPr sz="20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500"/>
                        <a:buFont typeface="Arial"/>
                        <a:buNone/>
                      </a:pPr>
                      <a:r>
                        <a:rPr lang="en-US" sz="1900" b="1" u="none" strike="noStrike" cap="none"/>
                        <a:t>Grade Band</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u="none" strike="noStrike" cap="none"/>
                        <a:t>K-5</a:t>
                      </a: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1"/>
                  </a:ext>
                </a:extLst>
              </a:tr>
              <a:tr h="480900">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Principal</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SzPts val="1300"/>
                        <a:buFont typeface="Arial"/>
                        <a:buNone/>
                      </a:pPr>
                      <a:r>
                        <a:rPr lang="en-US" sz="2000" u="none" strike="noStrike" cap="none"/>
                        <a:t>Caroline Brown </a:t>
                      </a:r>
                      <a:endParaRPr sz="20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Cluster</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u="none" strike="noStrike" cap="none"/>
                        <a:t>Jackson</a:t>
                      </a: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2"/>
                  </a:ext>
                </a:extLst>
              </a:tr>
              <a:tr h="696990">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State Designation (TSI/CSI/Promise)</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SzPts val="1300"/>
                        <a:buFont typeface="Arial"/>
                        <a:buNone/>
                      </a:pPr>
                      <a:r>
                        <a:rPr lang="en-US" sz="1900" u="none" strike="noStrike" cap="none"/>
                        <a:t>Promise</a:t>
                      </a: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Family Engagement (School Designed)</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u="none" strike="noStrike" cap="none"/>
                        <a:t>School Designed</a:t>
                      </a: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87"/>
        <p:cNvGrpSpPr/>
        <p:nvPr/>
      </p:nvGrpSpPr>
      <p:grpSpPr>
        <a:xfrm>
          <a:off x="0" y="0"/>
          <a:ext cx="0" cy="0"/>
          <a:chOff x="0" y="0"/>
          <a:chExt cx="0" cy="0"/>
        </a:xfrm>
      </p:grpSpPr>
      <p:sp>
        <p:nvSpPr>
          <p:cNvPr id="388" name="Google Shape;388;ge5c48d7ab6_0_349"/>
          <p:cNvSpPr/>
          <p:nvPr/>
        </p:nvSpPr>
        <p:spPr>
          <a:xfrm>
            <a:off x="914400" y="685800"/>
            <a:ext cx="2359980" cy="1020180"/>
          </a:xfrm>
          <a:prstGeom prst="roundRect">
            <a:avLst>
              <a:gd name="adj" fmla="val 0"/>
            </a:avLst>
          </a:prstGeom>
          <a:noFill/>
          <a:ln>
            <a:noFill/>
          </a:ln>
        </p:spPr>
        <p:txBody>
          <a:bodyPr spcFirstLastPara="1" wrap="square" lIns="170660" tIns="170660" rIns="170660" bIns="170660" anchor="ctr" anchorCtr="0">
            <a:noAutofit/>
          </a:bodyPr>
          <a:lstStyle/>
          <a:p>
            <a:pPr algn="ctr">
              <a:buSzPts val="2400"/>
            </a:pPr>
            <a:r>
              <a:rPr lang="en-US" sz="3360" b="1"/>
              <a:t>Title I</a:t>
            </a:r>
            <a:endParaRPr sz="3360" b="1"/>
          </a:p>
        </p:txBody>
      </p:sp>
      <p:sp>
        <p:nvSpPr>
          <p:cNvPr id="389" name="Google Shape;389;ge5c48d7ab6_0_349"/>
          <p:cNvSpPr/>
          <p:nvPr/>
        </p:nvSpPr>
        <p:spPr>
          <a:xfrm>
            <a:off x="3455618" y="856098"/>
            <a:ext cx="15528" cy="688344"/>
          </a:xfrm>
          <a:custGeom>
            <a:avLst/>
            <a:gdLst/>
            <a:ahLst/>
            <a:cxnLst/>
            <a:rect l="l" t="t" r="r" b="b"/>
            <a:pathLst>
              <a:path w="368" h="16313" extrusionOk="0">
                <a:moveTo>
                  <a:pt x="1" y="1"/>
                </a:moveTo>
                <a:lnTo>
                  <a:pt x="1" y="16313"/>
                </a:lnTo>
                <a:lnTo>
                  <a:pt x="367" y="16313"/>
                </a:lnTo>
                <a:lnTo>
                  <a:pt x="367" y="1"/>
                </a:ln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170660" tIns="170660" rIns="170660" bIns="170660" anchor="ctr" anchorCtr="0">
            <a:noAutofit/>
          </a:bodyPr>
          <a:lstStyle/>
          <a:p>
            <a:pPr>
              <a:buSzPts val="1900"/>
            </a:pPr>
            <a:endParaRPr sz="2660"/>
          </a:p>
        </p:txBody>
      </p:sp>
      <p:sp>
        <p:nvSpPr>
          <p:cNvPr id="390" name="Google Shape;390;ge5c48d7ab6_0_349"/>
          <p:cNvSpPr/>
          <p:nvPr/>
        </p:nvSpPr>
        <p:spPr>
          <a:xfrm>
            <a:off x="4523507" y="685800"/>
            <a:ext cx="9192540" cy="864780"/>
          </a:xfrm>
          <a:prstGeom prst="rect">
            <a:avLst/>
          </a:prstGeom>
          <a:solidFill>
            <a:srgbClr val="D59002"/>
          </a:solidFill>
          <a:ln>
            <a:noFill/>
          </a:ln>
        </p:spPr>
        <p:txBody>
          <a:bodyPr spcFirstLastPara="1" wrap="square" lIns="170660" tIns="85295" rIns="170660" bIns="85295" anchor="ctr" anchorCtr="0">
            <a:noAutofit/>
          </a:bodyPr>
          <a:lstStyle/>
          <a:p>
            <a:pPr algn="ctr">
              <a:buSzPts val="2400"/>
            </a:pPr>
            <a:r>
              <a:rPr lang="en-US" sz="3360" b="1">
                <a:solidFill>
                  <a:schemeClr val="lt1"/>
                </a:solidFill>
              </a:rPr>
              <a:t>Intent and Purpose</a:t>
            </a:r>
            <a:endParaRPr sz="3360" b="1">
              <a:solidFill>
                <a:schemeClr val="lt1"/>
              </a:solidFill>
            </a:endParaRPr>
          </a:p>
        </p:txBody>
      </p:sp>
      <p:grpSp>
        <p:nvGrpSpPr>
          <p:cNvPr id="391" name="Google Shape;391;ge5c48d7ab6_0_349"/>
          <p:cNvGrpSpPr/>
          <p:nvPr/>
        </p:nvGrpSpPr>
        <p:grpSpPr>
          <a:xfrm>
            <a:off x="3439266" y="846365"/>
            <a:ext cx="919136" cy="707617"/>
            <a:chOff x="8092231" y="1622475"/>
            <a:chExt cx="307997" cy="237107"/>
          </a:xfrm>
        </p:grpSpPr>
        <p:sp>
          <p:nvSpPr>
            <p:cNvPr id="392" name="Google Shape;392;ge5c48d7ab6_0_349"/>
            <p:cNvSpPr/>
            <p:nvPr/>
          </p:nvSpPr>
          <p:spPr>
            <a:xfrm>
              <a:off x="8092231" y="1622475"/>
              <a:ext cx="209497" cy="205116"/>
            </a:xfrm>
            <a:custGeom>
              <a:avLst/>
              <a:gdLst/>
              <a:ahLst/>
              <a:cxnLst/>
              <a:rect l="l" t="t" r="r" b="b"/>
              <a:pathLst>
                <a:path w="11142" h="10909" extrusionOk="0">
                  <a:moveTo>
                    <a:pt x="5571" y="2703"/>
                  </a:moveTo>
                  <a:cubicBezTo>
                    <a:pt x="7073" y="2703"/>
                    <a:pt x="8307" y="3937"/>
                    <a:pt x="8307" y="5438"/>
                  </a:cubicBezTo>
                  <a:cubicBezTo>
                    <a:pt x="8307" y="6972"/>
                    <a:pt x="7073" y="8207"/>
                    <a:pt x="5571" y="8207"/>
                  </a:cubicBezTo>
                  <a:cubicBezTo>
                    <a:pt x="4037" y="8207"/>
                    <a:pt x="2803" y="6972"/>
                    <a:pt x="2803" y="5438"/>
                  </a:cubicBezTo>
                  <a:cubicBezTo>
                    <a:pt x="2803" y="3937"/>
                    <a:pt x="4037" y="2703"/>
                    <a:pt x="5571" y="2703"/>
                  </a:cubicBezTo>
                  <a:close/>
                  <a:moveTo>
                    <a:pt x="4404" y="1"/>
                  </a:moveTo>
                  <a:cubicBezTo>
                    <a:pt x="4004" y="67"/>
                    <a:pt x="3637" y="201"/>
                    <a:pt x="3303" y="368"/>
                  </a:cubicBezTo>
                  <a:cubicBezTo>
                    <a:pt x="3337" y="1101"/>
                    <a:pt x="3403" y="1935"/>
                    <a:pt x="3170" y="2136"/>
                  </a:cubicBezTo>
                  <a:cubicBezTo>
                    <a:pt x="3120" y="2167"/>
                    <a:pt x="3053" y="2180"/>
                    <a:pt x="2972" y="2180"/>
                  </a:cubicBezTo>
                  <a:cubicBezTo>
                    <a:pt x="2619" y="2180"/>
                    <a:pt x="2005" y="1919"/>
                    <a:pt x="1435" y="1702"/>
                  </a:cubicBezTo>
                  <a:cubicBezTo>
                    <a:pt x="1168" y="2002"/>
                    <a:pt x="935" y="2302"/>
                    <a:pt x="735" y="2669"/>
                  </a:cubicBezTo>
                  <a:cubicBezTo>
                    <a:pt x="1202" y="3236"/>
                    <a:pt x="1769" y="3870"/>
                    <a:pt x="1669" y="4170"/>
                  </a:cubicBezTo>
                  <a:cubicBezTo>
                    <a:pt x="1602" y="4471"/>
                    <a:pt x="768" y="4637"/>
                    <a:pt x="34" y="4837"/>
                  </a:cubicBezTo>
                  <a:cubicBezTo>
                    <a:pt x="1" y="5038"/>
                    <a:pt x="1" y="5238"/>
                    <a:pt x="1" y="5438"/>
                  </a:cubicBezTo>
                  <a:cubicBezTo>
                    <a:pt x="1" y="5638"/>
                    <a:pt x="1" y="5838"/>
                    <a:pt x="34" y="6038"/>
                  </a:cubicBezTo>
                  <a:cubicBezTo>
                    <a:pt x="768" y="6238"/>
                    <a:pt x="1602" y="6439"/>
                    <a:pt x="1669" y="6705"/>
                  </a:cubicBezTo>
                  <a:cubicBezTo>
                    <a:pt x="1769" y="7006"/>
                    <a:pt x="1202" y="7639"/>
                    <a:pt x="735" y="8240"/>
                  </a:cubicBezTo>
                  <a:cubicBezTo>
                    <a:pt x="935" y="8573"/>
                    <a:pt x="1168" y="8907"/>
                    <a:pt x="1435" y="9174"/>
                  </a:cubicBezTo>
                  <a:cubicBezTo>
                    <a:pt x="1986" y="8964"/>
                    <a:pt x="2579" y="8713"/>
                    <a:pt x="2937" y="8713"/>
                  </a:cubicBezTo>
                  <a:cubicBezTo>
                    <a:pt x="3033" y="8713"/>
                    <a:pt x="3113" y="8731"/>
                    <a:pt x="3170" y="8774"/>
                  </a:cubicBezTo>
                  <a:cubicBezTo>
                    <a:pt x="3403" y="8940"/>
                    <a:pt x="3337" y="9774"/>
                    <a:pt x="3303" y="10542"/>
                  </a:cubicBezTo>
                  <a:cubicBezTo>
                    <a:pt x="3637" y="10708"/>
                    <a:pt x="4037" y="10808"/>
                    <a:pt x="4404" y="10908"/>
                  </a:cubicBezTo>
                  <a:cubicBezTo>
                    <a:pt x="4838" y="10275"/>
                    <a:pt x="5238" y="9541"/>
                    <a:pt x="5571" y="9541"/>
                  </a:cubicBezTo>
                  <a:cubicBezTo>
                    <a:pt x="5905" y="9541"/>
                    <a:pt x="6339" y="10275"/>
                    <a:pt x="6739" y="10908"/>
                  </a:cubicBezTo>
                  <a:cubicBezTo>
                    <a:pt x="7139" y="10808"/>
                    <a:pt x="7506" y="10708"/>
                    <a:pt x="7840" y="10542"/>
                  </a:cubicBezTo>
                  <a:cubicBezTo>
                    <a:pt x="7806" y="9774"/>
                    <a:pt x="7740" y="8940"/>
                    <a:pt x="7973" y="8774"/>
                  </a:cubicBezTo>
                  <a:cubicBezTo>
                    <a:pt x="8030" y="8731"/>
                    <a:pt x="8110" y="8713"/>
                    <a:pt x="8206" y="8713"/>
                  </a:cubicBezTo>
                  <a:cubicBezTo>
                    <a:pt x="8564" y="8713"/>
                    <a:pt x="9156" y="8964"/>
                    <a:pt x="9708" y="9174"/>
                  </a:cubicBezTo>
                  <a:cubicBezTo>
                    <a:pt x="9975" y="8874"/>
                    <a:pt x="10208" y="8573"/>
                    <a:pt x="10408" y="8240"/>
                  </a:cubicBezTo>
                  <a:cubicBezTo>
                    <a:pt x="9941" y="7639"/>
                    <a:pt x="9374" y="7006"/>
                    <a:pt x="9474" y="6705"/>
                  </a:cubicBezTo>
                  <a:cubicBezTo>
                    <a:pt x="9541" y="6439"/>
                    <a:pt x="10375" y="6238"/>
                    <a:pt x="11109" y="6038"/>
                  </a:cubicBezTo>
                  <a:cubicBezTo>
                    <a:pt x="11142" y="5838"/>
                    <a:pt x="11142" y="5638"/>
                    <a:pt x="11142" y="5438"/>
                  </a:cubicBezTo>
                  <a:cubicBezTo>
                    <a:pt x="11142" y="5238"/>
                    <a:pt x="11142" y="5038"/>
                    <a:pt x="11109" y="4837"/>
                  </a:cubicBezTo>
                  <a:cubicBezTo>
                    <a:pt x="10375" y="4637"/>
                    <a:pt x="9541" y="4471"/>
                    <a:pt x="9474" y="4170"/>
                  </a:cubicBezTo>
                  <a:cubicBezTo>
                    <a:pt x="9374" y="3870"/>
                    <a:pt x="9908" y="3236"/>
                    <a:pt x="10408" y="2669"/>
                  </a:cubicBezTo>
                  <a:cubicBezTo>
                    <a:pt x="10208" y="2302"/>
                    <a:pt x="9975" y="2002"/>
                    <a:pt x="9708" y="1702"/>
                  </a:cubicBezTo>
                  <a:cubicBezTo>
                    <a:pt x="9138" y="1919"/>
                    <a:pt x="8502" y="2180"/>
                    <a:pt x="8158" y="2180"/>
                  </a:cubicBezTo>
                  <a:cubicBezTo>
                    <a:pt x="8080" y="2180"/>
                    <a:pt x="8017" y="2167"/>
                    <a:pt x="7973" y="2136"/>
                  </a:cubicBezTo>
                  <a:cubicBezTo>
                    <a:pt x="7740" y="1935"/>
                    <a:pt x="7806" y="1101"/>
                    <a:pt x="7840" y="368"/>
                  </a:cubicBezTo>
                  <a:cubicBezTo>
                    <a:pt x="7506" y="201"/>
                    <a:pt x="7106" y="67"/>
                    <a:pt x="6739" y="1"/>
                  </a:cubicBezTo>
                  <a:cubicBezTo>
                    <a:pt x="6305" y="634"/>
                    <a:pt x="5905" y="1335"/>
                    <a:pt x="5571" y="1335"/>
                  </a:cubicBezTo>
                  <a:cubicBezTo>
                    <a:pt x="5238" y="1335"/>
                    <a:pt x="4804" y="634"/>
                    <a:pt x="4404" y="1"/>
                  </a:cubicBezTo>
                  <a:close/>
                </a:path>
              </a:pathLst>
            </a:custGeom>
            <a:solidFill>
              <a:srgbClr val="D59002"/>
            </a:solidFill>
            <a:ln>
              <a:noFill/>
            </a:ln>
          </p:spPr>
          <p:txBody>
            <a:bodyPr spcFirstLastPara="1" wrap="square" lIns="170660" tIns="170660" rIns="170660" bIns="170660" anchor="ctr" anchorCtr="0">
              <a:noAutofit/>
            </a:bodyPr>
            <a:lstStyle/>
            <a:p>
              <a:pPr>
                <a:buSzPts val="1900"/>
              </a:pPr>
              <a:endParaRPr sz="2660"/>
            </a:p>
          </p:txBody>
        </p:sp>
        <p:sp>
          <p:nvSpPr>
            <p:cNvPr id="393" name="Google Shape;393;ge5c48d7ab6_0_349"/>
            <p:cNvSpPr/>
            <p:nvPr/>
          </p:nvSpPr>
          <p:spPr>
            <a:xfrm>
              <a:off x="8282919" y="1745413"/>
              <a:ext cx="117309" cy="114169"/>
            </a:xfrm>
            <a:custGeom>
              <a:avLst/>
              <a:gdLst/>
              <a:ahLst/>
              <a:cxnLst/>
              <a:rect l="l" t="t" r="r" b="b"/>
              <a:pathLst>
                <a:path w="6239" h="6072" extrusionOk="0">
                  <a:moveTo>
                    <a:pt x="3103" y="1502"/>
                  </a:moveTo>
                  <a:cubicBezTo>
                    <a:pt x="3970" y="1502"/>
                    <a:pt x="4637" y="2202"/>
                    <a:pt x="4637" y="3036"/>
                  </a:cubicBezTo>
                  <a:cubicBezTo>
                    <a:pt x="4637" y="3903"/>
                    <a:pt x="3970" y="4571"/>
                    <a:pt x="3103" y="4571"/>
                  </a:cubicBezTo>
                  <a:cubicBezTo>
                    <a:pt x="2269" y="4571"/>
                    <a:pt x="1568" y="3903"/>
                    <a:pt x="1568" y="3036"/>
                  </a:cubicBezTo>
                  <a:cubicBezTo>
                    <a:pt x="1568" y="2202"/>
                    <a:pt x="2269" y="1502"/>
                    <a:pt x="3103" y="1502"/>
                  </a:cubicBezTo>
                  <a:close/>
                  <a:moveTo>
                    <a:pt x="2469" y="1"/>
                  </a:moveTo>
                  <a:cubicBezTo>
                    <a:pt x="2235" y="34"/>
                    <a:pt x="2035" y="101"/>
                    <a:pt x="1835" y="201"/>
                  </a:cubicBezTo>
                  <a:cubicBezTo>
                    <a:pt x="1868" y="634"/>
                    <a:pt x="1902" y="1101"/>
                    <a:pt x="1768" y="1202"/>
                  </a:cubicBezTo>
                  <a:cubicBezTo>
                    <a:pt x="1743" y="1220"/>
                    <a:pt x="1707" y="1229"/>
                    <a:pt x="1663" y="1229"/>
                  </a:cubicBezTo>
                  <a:cubicBezTo>
                    <a:pt x="1473" y="1229"/>
                    <a:pt x="1126" y="1076"/>
                    <a:pt x="801" y="968"/>
                  </a:cubicBezTo>
                  <a:cubicBezTo>
                    <a:pt x="668" y="1135"/>
                    <a:pt x="534" y="1302"/>
                    <a:pt x="401" y="1502"/>
                  </a:cubicBezTo>
                  <a:cubicBezTo>
                    <a:pt x="668" y="1835"/>
                    <a:pt x="1001" y="2169"/>
                    <a:pt x="934" y="2336"/>
                  </a:cubicBezTo>
                  <a:cubicBezTo>
                    <a:pt x="901" y="2502"/>
                    <a:pt x="434" y="2603"/>
                    <a:pt x="0" y="2703"/>
                  </a:cubicBezTo>
                  <a:cubicBezTo>
                    <a:pt x="0" y="2803"/>
                    <a:pt x="0" y="2936"/>
                    <a:pt x="0" y="3036"/>
                  </a:cubicBezTo>
                  <a:cubicBezTo>
                    <a:pt x="0" y="3170"/>
                    <a:pt x="0" y="3270"/>
                    <a:pt x="0" y="3370"/>
                  </a:cubicBezTo>
                  <a:cubicBezTo>
                    <a:pt x="434" y="3503"/>
                    <a:pt x="868" y="3603"/>
                    <a:pt x="934" y="3737"/>
                  </a:cubicBezTo>
                  <a:cubicBezTo>
                    <a:pt x="1001" y="3937"/>
                    <a:pt x="668" y="4270"/>
                    <a:pt x="401" y="4604"/>
                  </a:cubicBezTo>
                  <a:cubicBezTo>
                    <a:pt x="534" y="4804"/>
                    <a:pt x="668" y="4971"/>
                    <a:pt x="801" y="5138"/>
                  </a:cubicBezTo>
                  <a:cubicBezTo>
                    <a:pt x="1117" y="5006"/>
                    <a:pt x="1455" y="4874"/>
                    <a:pt x="1648" y="4874"/>
                  </a:cubicBezTo>
                  <a:cubicBezTo>
                    <a:pt x="1699" y="4874"/>
                    <a:pt x="1740" y="4883"/>
                    <a:pt x="1768" y="4904"/>
                  </a:cubicBezTo>
                  <a:cubicBezTo>
                    <a:pt x="1902" y="5004"/>
                    <a:pt x="1868" y="5471"/>
                    <a:pt x="1835" y="5872"/>
                  </a:cubicBezTo>
                  <a:cubicBezTo>
                    <a:pt x="2035" y="5972"/>
                    <a:pt x="2235" y="6038"/>
                    <a:pt x="2469" y="6072"/>
                  </a:cubicBezTo>
                  <a:cubicBezTo>
                    <a:pt x="2702" y="5738"/>
                    <a:pt x="2936" y="5338"/>
                    <a:pt x="3103" y="5338"/>
                  </a:cubicBezTo>
                  <a:cubicBezTo>
                    <a:pt x="3269" y="5338"/>
                    <a:pt x="3536" y="5738"/>
                    <a:pt x="3770" y="6072"/>
                  </a:cubicBezTo>
                  <a:cubicBezTo>
                    <a:pt x="3970" y="6038"/>
                    <a:pt x="4170" y="5972"/>
                    <a:pt x="4370" y="5872"/>
                  </a:cubicBezTo>
                  <a:cubicBezTo>
                    <a:pt x="4370" y="5471"/>
                    <a:pt x="4303" y="5004"/>
                    <a:pt x="4437" y="4904"/>
                  </a:cubicBezTo>
                  <a:cubicBezTo>
                    <a:pt x="4472" y="4883"/>
                    <a:pt x="4518" y="4874"/>
                    <a:pt x="4574" y="4874"/>
                  </a:cubicBezTo>
                  <a:cubicBezTo>
                    <a:pt x="4782" y="4874"/>
                    <a:pt x="5114" y="5006"/>
                    <a:pt x="5404" y="5138"/>
                  </a:cubicBezTo>
                  <a:cubicBezTo>
                    <a:pt x="5571" y="4971"/>
                    <a:pt x="5704" y="4804"/>
                    <a:pt x="5805" y="4604"/>
                  </a:cubicBezTo>
                  <a:cubicBezTo>
                    <a:pt x="5538" y="4270"/>
                    <a:pt x="5237" y="3937"/>
                    <a:pt x="5271" y="3737"/>
                  </a:cubicBezTo>
                  <a:cubicBezTo>
                    <a:pt x="5338" y="3603"/>
                    <a:pt x="5805" y="3503"/>
                    <a:pt x="6205" y="3370"/>
                  </a:cubicBezTo>
                  <a:cubicBezTo>
                    <a:pt x="6205" y="3270"/>
                    <a:pt x="6238" y="3170"/>
                    <a:pt x="6238" y="3036"/>
                  </a:cubicBezTo>
                  <a:cubicBezTo>
                    <a:pt x="6238" y="2936"/>
                    <a:pt x="6205" y="2836"/>
                    <a:pt x="6205" y="2703"/>
                  </a:cubicBezTo>
                  <a:cubicBezTo>
                    <a:pt x="5805" y="2603"/>
                    <a:pt x="5338" y="2502"/>
                    <a:pt x="5271" y="2336"/>
                  </a:cubicBezTo>
                  <a:cubicBezTo>
                    <a:pt x="5237" y="2169"/>
                    <a:pt x="5538" y="1835"/>
                    <a:pt x="5805" y="1502"/>
                  </a:cubicBezTo>
                  <a:cubicBezTo>
                    <a:pt x="5704" y="1302"/>
                    <a:pt x="5571" y="1135"/>
                    <a:pt x="5404" y="968"/>
                  </a:cubicBezTo>
                  <a:cubicBezTo>
                    <a:pt x="5106" y="1076"/>
                    <a:pt x="4765" y="1229"/>
                    <a:pt x="4557" y="1229"/>
                  </a:cubicBezTo>
                  <a:cubicBezTo>
                    <a:pt x="4509" y="1229"/>
                    <a:pt x="4468" y="1220"/>
                    <a:pt x="4437" y="1202"/>
                  </a:cubicBezTo>
                  <a:cubicBezTo>
                    <a:pt x="4303" y="1101"/>
                    <a:pt x="4370" y="634"/>
                    <a:pt x="4370" y="201"/>
                  </a:cubicBezTo>
                  <a:cubicBezTo>
                    <a:pt x="4170" y="101"/>
                    <a:pt x="3970" y="34"/>
                    <a:pt x="3770" y="1"/>
                  </a:cubicBezTo>
                  <a:cubicBezTo>
                    <a:pt x="3536" y="334"/>
                    <a:pt x="3269" y="768"/>
                    <a:pt x="3103" y="768"/>
                  </a:cubicBezTo>
                  <a:cubicBezTo>
                    <a:pt x="2936" y="768"/>
                    <a:pt x="2702" y="334"/>
                    <a:pt x="2469" y="1"/>
                  </a:cubicBezTo>
                  <a:close/>
                </a:path>
              </a:pathLst>
            </a:custGeom>
            <a:solidFill>
              <a:srgbClr val="D59002"/>
            </a:solidFill>
            <a:ln>
              <a:noFill/>
            </a:ln>
          </p:spPr>
          <p:txBody>
            <a:bodyPr spcFirstLastPara="1" wrap="square" lIns="170660" tIns="170660" rIns="170660" bIns="170660" anchor="ctr" anchorCtr="0">
              <a:noAutofit/>
            </a:bodyPr>
            <a:lstStyle/>
            <a:p>
              <a:pPr>
                <a:buSzPts val="1900"/>
              </a:pPr>
              <a:endParaRPr sz="2660"/>
            </a:p>
          </p:txBody>
        </p:sp>
      </p:grpSp>
      <p:graphicFrame>
        <p:nvGraphicFramePr>
          <p:cNvPr id="394" name="Google Shape;394;ge5c48d7ab6_0_349"/>
          <p:cNvGraphicFramePr/>
          <p:nvPr>
            <p:extLst>
              <p:ext uri="{D42A27DB-BD31-4B8C-83A1-F6EECF244321}">
                <p14:modId xmlns:p14="http://schemas.microsoft.com/office/powerpoint/2010/main" val="2293771808"/>
              </p:ext>
            </p:extLst>
          </p:nvPr>
        </p:nvGraphicFramePr>
        <p:xfrm>
          <a:off x="1110125" y="4872477"/>
          <a:ext cx="12410160" cy="5218814"/>
        </p:xfrm>
        <a:graphic>
          <a:graphicData uri="http://schemas.openxmlformats.org/drawingml/2006/table">
            <a:tbl>
              <a:tblPr>
                <a:noFill/>
                <a:tableStyleId>{CD88FB69-2098-4870-A087-6ADD50F5CA38}</a:tableStyleId>
              </a:tblPr>
              <a:tblGrid>
                <a:gridCol w="1564185">
                  <a:extLst>
                    <a:ext uri="{9D8B030D-6E8A-4147-A177-3AD203B41FA5}">
                      <a16:colId xmlns:a16="http://schemas.microsoft.com/office/drawing/2014/main" val="20000"/>
                    </a:ext>
                  </a:extLst>
                </a:gridCol>
                <a:gridCol w="2014320">
                  <a:extLst>
                    <a:ext uri="{9D8B030D-6E8A-4147-A177-3AD203B41FA5}">
                      <a16:colId xmlns:a16="http://schemas.microsoft.com/office/drawing/2014/main" val="20001"/>
                    </a:ext>
                  </a:extLst>
                </a:gridCol>
                <a:gridCol w="8831655">
                  <a:extLst>
                    <a:ext uri="{9D8B030D-6E8A-4147-A177-3AD203B41FA5}">
                      <a16:colId xmlns:a16="http://schemas.microsoft.com/office/drawing/2014/main" val="20002"/>
                    </a:ext>
                  </a:extLst>
                </a:gridCol>
              </a:tblGrid>
              <a:tr h="1152158">
                <a:tc>
                  <a:txBody>
                    <a:bodyPr/>
                    <a:lstStyle/>
                    <a:p>
                      <a:pPr marL="0" marR="0" lvl="0" indent="0" algn="ctr" rtl="0">
                        <a:lnSpc>
                          <a:spcPct val="100000"/>
                        </a:lnSpc>
                        <a:spcBef>
                          <a:spcPts val="0"/>
                        </a:spcBef>
                        <a:spcAft>
                          <a:spcPts val="0"/>
                        </a:spcAft>
                        <a:buClr>
                          <a:srgbClr val="000000"/>
                        </a:buClr>
                        <a:buSzPts val="1200"/>
                        <a:buFont typeface="Arial"/>
                        <a:buNone/>
                      </a:pPr>
                      <a:r>
                        <a:rPr lang="en-US" sz="1600" b="1" u="none" strike="noStrike" cap="none">
                          <a:latin typeface="Arial"/>
                          <a:ea typeface="Arial"/>
                          <a:cs typeface="Arial"/>
                          <a:sym typeface="Arial"/>
                        </a:rPr>
                        <a:t>Program</a:t>
                      </a:r>
                      <a:endParaRPr sz="1600" b="1" u="none" strike="noStrike" cap="none">
                        <a:latin typeface="Arial"/>
                        <a:ea typeface="Arial"/>
                        <a:cs typeface="Arial"/>
                        <a:sym typeface="Arial"/>
                      </a:endParaRPr>
                    </a:p>
                  </a:txBody>
                  <a:tcPr marL="127995" marR="12799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12700" cap="flat" cmpd="sng">
                      <a:solidFill>
                        <a:srgbClr val="ED7D3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600" b="1" u="none" strike="noStrike" cap="none">
                          <a:latin typeface="Arial"/>
                          <a:ea typeface="Arial"/>
                          <a:cs typeface="Arial"/>
                          <a:sym typeface="Arial"/>
                        </a:rPr>
                        <a:t>School Wide Plan Development: 1114(b) 1-5</a:t>
                      </a:r>
                      <a:endParaRPr sz="1600" b="1" u="none" strike="noStrike" cap="none">
                        <a:solidFill>
                          <a:schemeClr val="lt1"/>
                        </a:solidFill>
                        <a:latin typeface="Arial"/>
                        <a:ea typeface="Arial"/>
                        <a:cs typeface="Arial"/>
                        <a:sym typeface="Arial"/>
                      </a:endParaRPr>
                    </a:p>
                  </a:txBody>
                  <a:tcPr marL="127995" marR="12799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12700" cap="flat" cmpd="sng">
                      <a:solidFill>
                        <a:srgbClr val="ED7D3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600" b="1" u="none" strike="noStrike" cap="none">
                          <a:latin typeface="Arial"/>
                          <a:ea typeface="Arial"/>
                          <a:cs typeface="Arial"/>
                          <a:sym typeface="Arial"/>
                        </a:rPr>
                        <a:t>School Actions</a:t>
                      </a:r>
                      <a:endParaRPr sz="1600" b="1" u="none" strike="noStrike" cap="none">
                        <a:solidFill>
                          <a:schemeClr val="lt1"/>
                        </a:solidFill>
                        <a:latin typeface="Arial"/>
                        <a:ea typeface="Arial"/>
                        <a:cs typeface="Arial"/>
                        <a:sym typeface="Arial"/>
                      </a:endParaRPr>
                    </a:p>
                  </a:txBody>
                  <a:tcPr marL="127995" marR="12799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12700" cap="flat" cmpd="sng">
                      <a:solidFill>
                        <a:srgbClr val="ED7D31"/>
                      </a:solidFill>
                      <a:prstDash val="solid"/>
                      <a:round/>
                      <a:headEnd type="none" w="sm" len="sm"/>
                      <a:tailEnd type="none" w="sm" len="sm"/>
                    </a:lnB>
                  </a:tcPr>
                </a:tc>
                <a:extLst>
                  <a:ext uri="{0D108BD9-81ED-4DB2-BD59-A6C34878D82A}">
                    <a16:rowId xmlns:a16="http://schemas.microsoft.com/office/drawing/2014/main" val="10000"/>
                  </a:ext>
                </a:extLst>
              </a:tr>
              <a:tr h="4066656">
                <a:tc>
                  <a:txBody>
                    <a:bodyPr/>
                    <a:lstStyle/>
                    <a:p>
                      <a:pPr marL="0" marR="0" lvl="0" indent="0" algn="ctr" rtl="0">
                        <a:lnSpc>
                          <a:spcPct val="115000"/>
                        </a:lnSpc>
                        <a:spcBef>
                          <a:spcPts val="0"/>
                        </a:spcBef>
                        <a:spcAft>
                          <a:spcPts val="0"/>
                        </a:spcAft>
                        <a:buClr>
                          <a:srgbClr val="000000"/>
                        </a:buClr>
                        <a:buSzPts val="1300"/>
                        <a:buFont typeface="Arial"/>
                        <a:buNone/>
                      </a:pPr>
                      <a:r>
                        <a:rPr lang="en-US" sz="1900" b="1" u="none" strike="noStrike" cap="none">
                          <a:solidFill>
                            <a:schemeClr val="dk1"/>
                          </a:solidFill>
                          <a:latin typeface="Arial"/>
                          <a:ea typeface="Arial"/>
                          <a:cs typeface="Arial"/>
                          <a:sym typeface="Arial"/>
                        </a:rPr>
                        <a:t>Title I, A Set Aside</a:t>
                      </a:r>
                      <a:endParaRPr sz="1900" b="1" u="none" strike="noStrike" cap="none">
                        <a:solidFill>
                          <a:schemeClr val="dk1"/>
                        </a:solidFill>
                        <a:latin typeface="Arial"/>
                        <a:ea typeface="Arial"/>
                        <a:cs typeface="Arial"/>
                        <a:sym typeface="Arial"/>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15000"/>
                        </a:lnSpc>
                        <a:spcBef>
                          <a:spcPts val="0"/>
                        </a:spcBef>
                        <a:spcAft>
                          <a:spcPts val="0"/>
                        </a:spcAft>
                        <a:buClr>
                          <a:schemeClr val="dk1"/>
                        </a:buClr>
                        <a:buSzPts val="1500"/>
                        <a:buFont typeface="Arial"/>
                        <a:buNone/>
                      </a:pPr>
                      <a:r>
                        <a:rPr lang="en-US" sz="1900" u="none" strike="noStrike" cap="none">
                          <a:solidFill>
                            <a:schemeClr val="dk1"/>
                          </a:solidFill>
                          <a:latin typeface="Arial"/>
                          <a:ea typeface="Arial"/>
                          <a:cs typeface="Arial"/>
                          <a:sym typeface="Arial"/>
                        </a:rPr>
                        <a:t>Family Engagement</a:t>
                      </a:r>
                      <a:endParaRPr sz="13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457200" marR="0" lvl="0" indent="-457200" algn="l" rtl="0">
                        <a:lnSpc>
                          <a:spcPct val="115000"/>
                        </a:lnSpc>
                        <a:spcBef>
                          <a:spcPts val="0"/>
                        </a:spcBef>
                        <a:spcAft>
                          <a:spcPts val="0"/>
                        </a:spcAft>
                        <a:buClr>
                          <a:schemeClr val="dk1"/>
                        </a:buClr>
                        <a:buSzPts val="1500"/>
                        <a:buFont typeface="Arial"/>
                        <a:buChar char="•"/>
                      </a:pPr>
                      <a:r>
                        <a:rPr lang="en-US" sz="2700" u="none" strike="noStrike" cap="none"/>
                        <a:t>Parent University Program</a:t>
                      </a:r>
                      <a:endParaRPr sz="27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extLst>
                  <a:ext uri="{0D108BD9-81ED-4DB2-BD59-A6C34878D82A}">
                    <a16:rowId xmlns:a16="http://schemas.microsoft.com/office/drawing/2014/main" val="10001"/>
                  </a:ext>
                </a:extLst>
              </a:tr>
            </a:tbl>
          </a:graphicData>
        </a:graphic>
      </p:graphicFrame>
      <p:graphicFrame>
        <p:nvGraphicFramePr>
          <p:cNvPr id="395" name="Google Shape;395;ge5c48d7ab6_0_349"/>
          <p:cNvGraphicFramePr/>
          <p:nvPr>
            <p:extLst>
              <p:ext uri="{D42A27DB-BD31-4B8C-83A1-F6EECF244321}">
                <p14:modId xmlns:p14="http://schemas.microsoft.com/office/powerpoint/2010/main" val="3217921121"/>
              </p:ext>
            </p:extLst>
          </p:nvPr>
        </p:nvGraphicFramePr>
        <p:xfrm>
          <a:off x="1110078" y="1761887"/>
          <a:ext cx="12410195" cy="2149850"/>
        </p:xfrm>
        <a:graphic>
          <a:graphicData uri="http://schemas.openxmlformats.org/drawingml/2006/table">
            <a:tbl>
              <a:tblPr>
                <a:noFill/>
                <a:tableStyleId>{CD88FB69-2098-4870-A087-6ADD50F5CA38}</a:tableStyleId>
              </a:tblPr>
              <a:tblGrid>
                <a:gridCol w="3009720">
                  <a:extLst>
                    <a:ext uri="{9D8B030D-6E8A-4147-A177-3AD203B41FA5}">
                      <a16:colId xmlns:a16="http://schemas.microsoft.com/office/drawing/2014/main" val="20000"/>
                    </a:ext>
                  </a:extLst>
                </a:gridCol>
                <a:gridCol w="3935925">
                  <a:extLst>
                    <a:ext uri="{9D8B030D-6E8A-4147-A177-3AD203B41FA5}">
                      <a16:colId xmlns:a16="http://schemas.microsoft.com/office/drawing/2014/main" val="20001"/>
                    </a:ext>
                  </a:extLst>
                </a:gridCol>
                <a:gridCol w="2605435">
                  <a:extLst>
                    <a:ext uri="{9D8B030D-6E8A-4147-A177-3AD203B41FA5}">
                      <a16:colId xmlns:a16="http://schemas.microsoft.com/office/drawing/2014/main" val="20002"/>
                    </a:ext>
                  </a:extLst>
                </a:gridCol>
                <a:gridCol w="2859115">
                  <a:extLst>
                    <a:ext uri="{9D8B030D-6E8A-4147-A177-3AD203B41FA5}">
                      <a16:colId xmlns:a16="http://schemas.microsoft.com/office/drawing/2014/main" val="20003"/>
                    </a:ext>
                  </a:extLst>
                </a:gridCol>
              </a:tblGrid>
              <a:tr h="480900">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District Name</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Fiscal Year</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0"/>
                  </a:ext>
                </a:extLst>
              </a:tr>
              <a:tr h="480900">
                <a:tc>
                  <a:txBody>
                    <a:bodyPr/>
                    <a:lstStyle/>
                    <a:p>
                      <a:pPr marL="0" marR="0" lvl="0" indent="0" algn="l" rtl="0">
                        <a:lnSpc>
                          <a:spcPct val="100000"/>
                        </a:lnSpc>
                        <a:spcBef>
                          <a:spcPts val="0"/>
                        </a:spcBef>
                        <a:spcAft>
                          <a:spcPts val="0"/>
                        </a:spcAft>
                        <a:buClr>
                          <a:srgbClr val="000000"/>
                        </a:buClr>
                        <a:buSzPts val="1100"/>
                        <a:buFont typeface="Arial"/>
                        <a:buNone/>
                      </a:pPr>
                      <a:r>
                        <a:rPr lang="en-US" sz="1900" b="1" u="none" strike="noStrike" cap="none"/>
                        <a:t>School Name</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500"/>
                        <a:buFont typeface="Arial"/>
                        <a:buNone/>
                      </a:pPr>
                      <a:r>
                        <a:rPr lang="en-US" sz="1900" b="1" u="none" strike="noStrike" cap="none"/>
                        <a:t>Grade Band</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1"/>
                  </a:ext>
                </a:extLst>
              </a:tr>
              <a:tr h="480900">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Principal</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Cluster</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2"/>
                  </a:ext>
                </a:extLst>
              </a:tr>
              <a:tr h="696990">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State Designation (TSI/CSI/Promise)</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Family Engagement (School Designed)</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2" name="Google Shape;412;ge5c48d7ab6_0_371"/>
          <p:cNvSpPr/>
          <p:nvPr/>
        </p:nvSpPr>
        <p:spPr>
          <a:xfrm>
            <a:off x="914400" y="685800"/>
            <a:ext cx="2359980" cy="1020180"/>
          </a:xfrm>
          <a:prstGeom prst="roundRect">
            <a:avLst>
              <a:gd name="adj" fmla="val 0"/>
            </a:avLst>
          </a:prstGeom>
          <a:noFill/>
          <a:ln>
            <a:noFill/>
          </a:ln>
        </p:spPr>
        <p:txBody>
          <a:bodyPr spcFirstLastPara="1" wrap="square" lIns="170660" tIns="170660" rIns="170660" bIns="170660" anchor="ctr" anchorCtr="0">
            <a:noAutofit/>
          </a:bodyPr>
          <a:lstStyle/>
          <a:p>
            <a:pPr algn="ctr">
              <a:buSzPts val="2400"/>
            </a:pPr>
            <a:r>
              <a:rPr lang="en-US" sz="3360" b="1"/>
              <a:t>Title I</a:t>
            </a:r>
            <a:endParaRPr sz="3360" b="1"/>
          </a:p>
        </p:txBody>
      </p:sp>
      <p:sp>
        <p:nvSpPr>
          <p:cNvPr id="413" name="Google Shape;413;ge5c48d7ab6_0_371"/>
          <p:cNvSpPr/>
          <p:nvPr/>
        </p:nvSpPr>
        <p:spPr>
          <a:xfrm>
            <a:off x="3455618" y="856098"/>
            <a:ext cx="15528" cy="688344"/>
          </a:xfrm>
          <a:custGeom>
            <a:avLst/>
            <a:gdLst/>
            <a:ahLst/>
            <a:cxnLst/>
            <a:rect l="l" t="t" r="r" b="b"/>
            <a:pathLst>
              <a:path w="368" h="16313" extrusionOk="0">
                <a:moveTo>
                  <a:pt x="1" y="1"/>
                </a:moveTo>
                <a:lnTo>
                  <a:pt x="1" y="16313"/>
                </a:lnTo>
                <a:lnTo>
                  <a:pt x="367" y="16313"/>
                </a:lnTo>
                <a:lnTo>
                  <a:pt x="367" y="1"/>
                </a:ln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170660" tIns="170660" rIns="170660" bIns="170660" anchor="ctr" anchorCtr="0">
            <a:noAutofit/>
          </a:bodyPr>
          <a:lstStyle/>
          <a:p>
            <a:pPr>
              <a:buSzPts val="1900"/>
            </a:pPr>
            <a:endParaRPr sz="2660"/>
          </a:p>
        </p:txBody>
      </p:sp>
      <p:sp>
        <p:nvSpPr>
          <p:cNvPr id="414" name="Google Shape;414;ge5c48d7ab6_0_371"/>
          <p:cNvSpPr/>
          <p:nvPr/>
        </p:nvSpPr>
        <p:spPr>
          <a:xfrm>
            <a:off x="4523507" y="685800"/>
            <a:ext cx="9192540" cy="864780"/>
          </a:xfrm>
          <a:prstGeom prst="rect">
            <a:avLst/>
          </a:prstGeom>
          <a:solidFill>
            <a:srgbClr val="D59002"/>
          </a:solidFill>
          <a:ln>
            <a:noFill/>
          </a:ln>
        </p:spPr>
        <p:txBody>
          <a:bodyPr spcFirstLastPara="1" wrap="square" lIns="170660" tIns="85295" rIns="170660" bIns="85295" anchor="ctr" anchorCtr="0">
            <a:noAutofit/>
          </a:bodyPr>
          <a:lstStyle/>
          <a:p>
            <a:pPr algn="ctr">
              <a:buSzPts val="2400"/>
            </a:pPr>
            <a:r>
              <a:rPr lang="en-US" sz="3360" b="1">
                <a:solidFill>
                  <a:schemeClr val="lt1"/>
                </a:solidFill>
              </a:rPr>
              <a:t>Intent and Purpose</a:t>
            </a:r>
            <a:endParaRPr sz="3360" b="1">
              <a:solidFill>
                <a:schemeClr val="lt1"/>
              </a:solidFill>
            </a:endParaRPr>
          </a:p>
        </p:txBody>
      </p:sp>
      <p:grpSp>
        <p:nvGrpSpPr>
          <p:cNvPr id="415" name="Google Shape;415;ge5c48d7ab6_0_371"/>
          <p:cNvGrpSpPr/>
          <p:nvPr/>
        </p:nvGrpSpPr>
        <p:grpSpPr>
          <a:xfrm>
            <a:off x="3439266" y="846365"/>
            <a:ext cx="919136" cy="707617"/>
            <a:chOff x="8092231" y="1622475"/>
            <a:chExt cx="307997" cy="237107"/>
          </a:xfrm>
        </p:grpSpPr>
        <p:sp>
          <p:nvSpPr>
            <p:cNvPr id="416" name="Google Shape;416;ge5c48d7ab6_0_371"/>
            <p:cNvSpPr/>
            <p:nvPr/>
          </p:nvSpPr>
          <p:spPr>
            <a:xfrm>
              <a:off x="8092231" y="1622475"/>
              <a:ext cx="209497" cy="205116"/>
            </a:xfrm>
            <a:custGeom>
              <a:avLst/>
              <a:gdLst/>
              <a:ahLst/>
              <a:cxnLst/>
              <a:rect l="l" t="t" r="r" b="b"/>
              <a:pathLst>
                <a:path w="11142" h="10909" extrusionOk="0">
                  <a:moveTo>
                    <a:pt x="5571" y="2703"/>
                  </a:moveTo>
                  <a:cubicBezTo>
                    <a:pt x="7073" y="2703"/>
                    <a:pt x="8307" y="3937"/>
                    <a:pt x="8307" y="5438"/>
                  </a:cubicBezTo>
                  <a:cubicBezTo>
                    <a:pt x="8307" y="6972"/>
                    <a:pt x="7073" y="8207"/>
                    <a:pt x="5571" y="8207"/>
                  </a:cubicBezTo>
                  <a:cubicBezTo>
                    <a:pt x="4037" y="8207"/>
                    <a:pt x="2803" y="6972"/>
                    <a:pt x="2803" y="5438"/>
                  </a:cubicBezTo>
                  <a:cubicBezTo>
                    <a:pt x="2803" y="3937"/>
                    <a:pt x="4037" y="2703"/>
                    <a:pt x="5571" y="2703"/>
                  </a:cubicBezTo>
                  <a:close/>
                  <a:moveTo>
                    <a:pt x="4404" y="1"/>
                  </a:moveTo>
                  <a:cubicBezTo>
                    <a:pt x="4004" y="67"/>
                    <a:pt x="3637" y="201"/>
                    <a:pt x="3303" y="368"/>
                  </a:cubicBezTo>
                  <a:cubicBezTo>
                    <a:pt x="3337" y="1101"/>
                    <a:pt x="3403" y="1935"/>
                    <a:pt x="3170" y="2136"/>
                  </a:cubicBezTo>
                  <a:cubicBezTo>
                    <a:pt x="3120" y="2167"/>
                    <a:pt x="3053" y="2180"/>
                    <a:pt x="2972" y="2180"/>
                  </a:cubicBezTo>
                  <a:cubicBezTo>
                    <a:pt x="2619" y="2180"/>
                    <a:pt x="2005" y="1919"/>
                    <a:pt x="1435" y="1702"/>
                  </a:cubicBezTo>
                  <a:cubicBezTo>
                    <a:pt x="1168" y="2002"/>
                    <a:pt x="935" y="2302"/>
                    <a:pt x="735" y="2669"/>
                  </a:cubicBezTo>
                  <a:cubicBezTo>
                    <a:pt x="1202" y="3236"/>
                    <a:pt x="1769" y="3870"/>
                    <a:pt x="1669" y="4170"/>
                  </a:cubicBezTo>
                  <a:cubicBezTo>
                    <a:pt x="1602" y="4471"/>
                    <a:pt x="768" y="4637"/>
                    <a:pt x="34" y="4837"/>
                  </a:cubicBezTo>
                  <a:cubicBezTo>
                    <a:pt x="1" y="5038"/>
                    <a:pt x="1" y="5238"/>
                    <a:pt x="1" y="5438"/>
                  </a:cubicBezTo>
                  <a:cubicBezTo>
                    <a:pt x="1" y="5638"/>
                    <a:pt x="1" y="5838"/>
                    <a:pt x="34" y="6038"/>
                  </a:cubicBezTo>
                  <a:cubicBezTo>
                    <a:pt x="768" y="6238"/>
                    <a:pt x="1602" y="6439"/>
                    <a:pt x="1669" y="6705"/>
                  </a:cubicBezTo>
                  <a:cubicBezTo>
                    <a:pt x="1769" y="7006"/>
                    <a:pt x="1202" y="7639"/>
                    <a:pt x="735" y="8240"/>
                  </a:cubicBezTo>
                  <a:cubicBezTo>
                    <a:pt x="935" y="8573"/>
                    <a:pt x="1168" y="8907"/>
                    <a:pt x="1435" y="9174"/>
                  </a:cubicBezTo>
                  <a:cubicBezTo>
                    <a:pt x="1986" y="8964"/>
                    <a:pt x="2579" y="8713"/>
                    <a:pt x="2937" y="8713"/>
                  </a:cubicBezTo>
                  <a:cubicBezTo>
                    <a:pt x="3033" y="8713"/>
                    <a:pt x="3113" y="8731"/>
                    <a:pt x="3170" y="8774"/>
                  </a:cubicBezTo>
                  <a:cubicBezTo>
                    <a:pt x="3403" y="8940"/>
                    <a:pt x="3337" y="9774"/>
                    <a:pt x="3303" y="10542"/>
                  </a:cubicBezTo>
                  <a:cubicBezTo>
                    <a:pt x="3637" y="10708"/>
                    <a:pt x="4037" y="10808"/>
                    <a:pt x="4404" y="10908"/>
                  </a:cubicBezTo>
                  <a:cubicBezTo>
                    <a:pt x="4838" y="10275"/>
                    <a:pt x="5238" y="9541"/>
                    <a:pt x="5571" y="9541"/>
                  </a:cubicBezTo>
                  <a:cubicBezTo>
                    <a:pt x="5905" y="9541"/>
                    <a:pt x="6339" y="10275"/>
                    <a:pt x="6739" y="10908"/>
                  </a:cubicBezTo>
                  <a:cubicBezTo>
                    <a:pt x="7139" y="10808"/>
                    <a:pt x="7506" y="10708"/>
                    <a:pt x="7840" y="10542"/>
                  </a:cubicBezTo>
                  <a:cubicBezTo>
                    <a:pt x="7806" y="9774"/>
                    <a:pt x="7740" y="8940"/>
                    <a:pt x="7973" y="8774"/>
                  </a:cubicBezTo>
                  <a:cubicBezTo>
                    <a:pt x="8030" y="8731"/>
                    <a:pt x="8110" y="8713"/>
                    <a:pt x="8206" y="8713"/>
                  </a:cubicBezTo>
                  <a:cubicBezTo>
                    <a:pt x="8564" y="8713"/>
                    <a:pt x="9156" y="8964"/>
                    <a:pt x="9708" y="9174"/>
                  </a:cubicBezTo>
                  <a:cubicBezTo>
                    <a:pt x="9975" y="8874"/>
                    <a:pt x="10208" y="8573"/>
                    <a:pt x="10408" y="8240"/>
                  </a:cubicBezTo>
                  <a:cubicBezTo>
                    <a:pt x="9941" y="7639"/>
                    <a:pt x="9374" y="7006"/>
                    <a:pt x="9474" y="6705"/>
                  </a:cubicBezTo>
                  <a:cubicBezTo>
                    <a:pt x="9541" y="6439"/>
                    <a:pt x="10375" y="6238"/>
                    <a:pt x="11109" y="6038"/>
                  </a:cubicBezTo>
                  <a:cubicBezTo>
                    <a:pt x="11142" y="5838"/>
                    <a:pt x="11142" y="5638"/>
                    <a:pt x="11142" y="5438"/>
                  </a:cubicBezTo>
                  <a:cubicBezTo>
                    <a:pt x="11142" y="5238"/>
                    <a:pt x="11142" y="5038"/>
                    <a:pt x="11109" y="4837"/>
                  </a:cubicBezTo>
                  <a:cubicBezTo>
                    <a:pt x="10375" y="4637"/>
                    <a:pt x="9541" y="4471"/>
                    <a:pt x="9474" y="4170"/>
                  </a:cubicBezTo>
                  <a:cubicBezTo>
                    <a:pt x="9374" y="3870"/>
                    <a:pt x="9908" y="3236"/>
                    <a:pt x="10408" y="2669"/>
                  </a:cubicBezTo>
                  <a:cubicBezTo>
                    <a:pt x="10208" y="2302"/>
                    <a:pt x="9975" y="2002"/>
                    <a:pt x="9708" y="1702"/>
                  </a:cubicBezTo>
                  <a:cubicBezTo>
                    <a:pt x="9138" y="1919"/>
                    <a:pt x="8502" y="2180"/>
                    <a:pt x="8158" y="2180"/>
                  </a:cubicBezTo>
                  <a:cubicBezTo>
                    <a:pt x="8080" y="2180"/>
                    <a:pt x="8017" y="2167"/>
                    <a:pt x="7973" y="2136"/>
                  </a:cubicBezTo>
                  <a:cubicBezTo>
                    <a:pt x="7740" y="1935"/>
                    <a:pt x="7806" y="1101"/>
                    <a:pt x="7840" y="368"/>
                  </a:cubicBezTo>
                  <a:cubicBezTo>
                    <a:pt x="7506" y="201"/>
                    <a:pt x="7106" y="67"/>
                    <a:pt x="6739" y="1"/>
                  </a:cubicBezTo>
                  <a:cubicBezTo>
                    <a:pt x="6305" y="634"/>
                    <a:pt x="5905" y="1335"/>
                    <a:pt x="5571" y="1335"/>
                  </a:cubicBezTo>
                  <a:cubicBezTo>
                    <a:pt x="5238" y="1335"/>
                    <a:pt x="4804" y="634"/>
                    <a:pt x="4404" y="1"/>
                  </a:cubicBezTo>
                  <a:close/>
                </a:path>
              </a:pathLst>
            </a:custGeom>
            <a:solidFill>
              <a:srgbClr val="D59002"/>
            </a:solidFill>
            <a:ln>
              <a:noFill/>
            </a:ln>
          </p:spPr>
          <p:txBody>
            <a:bodyPr spcFirstLastPara="1" wrap="square" lIns="170660" tIns="170660" rIns="170660" bIns="170660" anchor="ctr" anchorCtr="0">
              <a:noAutofit/>
            </a:bodyPr>
            <a:lstStyle/>
            <a:p>
              <a:pPr>
                <a:buSzPts val="1900"/>
              </a:pPr>
              <a:endParaRPr sz="2660"/>
            </a:p>
          </p:txBody>
        </p:sp>
        <p:sp>
          <p:nvSpPr>
            <p:cNvPr id="417" name="Google Shape;417;ge5c48d7ab6_0_371"/>
            <p:cNvSpPr/>
            <p:nvPr/>
          </p:nvSpPr>
          <p:spPr>
            <a:xfrm>
              <a:off x="8282919" y="1745413"/>
              <a:ext cx="117309" cy="114169"/>
            </a:xfrm>
            <a:custGeom>
              <a:avLst/>
              <a:gdLst/>
              <a:ahLst/>
              <a:cxnLst/>
              <a:rect l="l" t="t" r="r" b="b"/>
              <a:pathLst>
                <a:path w="6239" h="6072" extrusionOk="0">
                  <a:moveTo>
                    <a:pt x="3103" y="1502"/>
                  </a:moveTo>
                  <a:cubicBezTo>
                    <a:pt x="3970" y="1502"/>
                    <a:pt x="4637" y="2202"/>
                    <a:pt x="4637" y="3036"/>
                  </a:cubicBezTo>
                  <a:cubicBezTo>
                    <a:pt x="4637" y="3903"/>
                    <a:pt x="3970" y="4571"/>
                    <a:pt x="3103" y="4571"/>
                  </a:cubicBezTo>
                  <a:cubicBezTo>
                    <a:pt x="2269" y="4571"/>
                    <a:pt x="1568" y="3903"/>
                    <a:pt x="1568" y="3036"/>
                  </a:cubicBezTo>
                  <a:cubicBezTo>
                    <a:pt x="1568" y="2202"/>
                    <a:pt x="2269" y="1502"/>
                    <a:pt x="3103" y="1502"/>
                  </a:cubicBezTo>
                  <a:close/>
                  <a:moveTo>
                    <a:pt x="2469" y="1"/>
                  </a:moveTo>
                  <a:cubicBezTo>
                    <a:pt x="2235" y="34"/>
                    <a:pt x="2035" y="101"/>
                    <a:pt x="1835" y="201"/>
                  </a:cubicBezTo>
                  <a:cubicBezTo>
                    <a:pt x="1868" y="634"/>
                    <a:pt x="1902" y="1101"/>
                    <a:pt x="1768" y="1202"/>
                  </a:cubicBezTo>
                  <a:cubicBezTo>
                    <a:pt x="1743" y="1220"/>
                    <a:pt x="1707" y="1229"/>
                    <a:pt x="1663" y="1229"/>
                  </a:cubicBezTo>
                  <a:cubicBezTo>
                    <a:pt x="1473" y="1229"/>
                    <a:pt x="1126" y="1076"/>
                    <a:pt x="801" y="968"/>
                  </a:cubicBezTo>
                  <a:cubicBezTo>
                    <a:pt x="668" y="1135"/>
                    <a:pt x="534" y="1302"/>
                    <a:pt x="401" y="1502"/>
                  </a:cubicBezTo>
                  <a:cubicBezTo>
                    <a:pt x="668" y="1835"/>
                    <a:pt x="1001" y="2169"/>
                    <a:pt x="934" y="2336"/>
                  </a:cubicBezTo>
                  <a:cubicBezTo>
                    <a:pt x="901" y="2502"/>
                    <a:pt x="434" y="2603"/>
                    <a:pt x="0" y="2703"/>
                  </a:cubicBezTo>
                  <a:cubicBezTo>
                    <a:pt x="0" y="2803"/>
                    <a:pt x="0" y="2936"/>
                    <a:pt x="0" y="3036"/>
                  </a:cubicBezTo>
                  <a:cubicBezTo>
                    <a:pt x="0" y="3170"/>
                    <a:pt x="0" y="3270"/>
                    <a:pt x="0" y="3370"/>
                  </a:cubicBezTo>
                  <a:cubicBezTo>
                    <a:pt x="434" y="3503"/>
                    <a:pt x="868" y="3603"/>
                    <a:pt x="934" y="3737"/>
                  </a:cubicBezTo>
                  <a:cubicBezTo>
                    <a:pt x="1001" y="3937"/>
                    <a:pt x="668" y="4270"/>
                    <a:pt x="401" y="4604"/>
                  </a:cubicBezTo>
                  <a:cubicBezTo>
                    <a:pt x="534" y="4804"/>
                    <a:pt x="668" y="4971"/>
                    <a:pt x="801" y="5138"/>
                  </a:cubicBezTo>
                  <a:cubicBezTo>
                    <a:pt x="1117" y="5006"/>
                    <a:pt x="1455" y="4874"/>
                    <a:pt x="1648" y="4874"/>
                  </a:cubicBezTo>
                  <a:cubicBezTo>
                    <a:pt x="1699" y="4874"/>
                    <a:pt x="1740" y="4883"/>
                    <a:pt x="1768" y="4904"/>
                  </a:cubicBezTo>
                  <a:cubicBezTo>
                    <a:pt x="1902" y="5004"/>
                    <a:pt x="1868" y="5471"/>
                    <a:pt x="1835" y="5872"/>
                  </a:cubicBezTo>
                  <a:cubicBezTo>
                    <a:pt x="2035" y="5972"/>
                    <a:pt x="2235" y="6038"/>
                    <a:pt x="2469" y="6072"/>
                  </a:cubicBezTo>
                  <a:cubicBezTo>
                    <a:pt x="2702" y="5738"/>
                    <a:pt x="2936" y="5338"/>
                    <a:pt x="3103" y="5338"/>
                  </a:cubicBezTo>
                  <a:cubicBezTo>
                    <a:pt x="3269" y="5338"/>
                    <a:pt x="3536" y="5738"/>
                    <a:pt x="3770" y="6072"/>
                  </a:cubicBezTo>
                  <a:cubicBezTo>
                    <a:pt x="3970" y="6038"/>
                    <a:pt x="4170" y="5972"/>
                    <a:pt x="4370" y="5872"/>
                  </a:cubicBezTo>
                  <a:cubicBezTo>
                    <a:pt x="4370" y="5471"/>
                    <a:pt x="4303" y="5004"/>
                    <a:pt x="4437" y="4904"/>
                  </a:cubicBezTo>
                  <a:cubicBezTo>
                    <a:pt x="4472" y="4883"/>
                    <a:pt x="4518" y="4874"/>
                    <a:pt x="4574" y="4874"/>
                  </a:cubicBezTo>
                  <a:cubicBezTo>
                    <a:pt x="4782" y="4874"/>
                    <a:pt x="5114" y="5006"/>
                    <a:pt x="5404" y="5138"/>
                  </a:cubicBezTo>
                  <a:cubicBezTo>
                    <a:pt x="5571" y="4971"/>
                    <a:pt x="5704" y="4804"/>
                    <a:pt x="5805" y="4604"/>
                  </a:cubicBezTo>
                  <a:cubicBezTo>
                    <a:pt x="5538" y="4270"/>
                    <a:pt x="5237" y="3937"/>
                    <a:pt x="5271" y="3737"/>
                  </a:cubicBezTo>
                  <a:cubicBezTo>
                    <a:pt x="5338" y="3603"/>
                    <a:pt x="5805" y="3503"/>
                    <a:pt x="6205" y="3370"/>
                  </a:cubicBezTo>
                  <a:cubicBezTo>
                    <a:pt x="6205" y="3270"/>
                    <a:pt x="6238" y="3170"/>
                    <a:pt x="6238" y="3036"/>
                  </a:cubicBezTo>
                  <a:cubicBezTo>
                    <a:pt x="6238" y="2936"/>
                    <a:pt x="6205" y="2836"/>
                    <a:pt x="6205" y="2703"/>
                  </a:cubicBezTo>
                  <a:cubicBezTo>
                    <a:pt x="5805" y="2603"/>
                    <a:pt x="5338" y="2502"/>
                    <a:pt x="5271" y="2336"/>
                  </a:cubicBezTo>
                  <a:cubicBezTo>
                    <a:pt x="5237" y="2169"/>
                    <a:pt x="5538" y="1835"/>
                    <a:pt x="5805" y="1502"/>
                  </a:cubicBezTo>
                  <a:cubicBezTo>
                    <a:pt x="5704" y="1302"/>
                    <a:pt x="5571" y="1135"/>
                    <a:pt x="5404" y="968"/>
                  </a:cubicBezTo>
                  <a:cubicBezTo>
                    <a:pt x="5106" y="1076"/>
                    <a:pt x="4765" y="1229"/>
                    <a:pt x="4557" y="1229"/>
                  </a:cubicBezTo>
                  <a:cubicBezTo>
                    <a:pt x="4509" y="1229"/>
                    <a:pt x="4468" y="1220"/>
                    <a:pt x="4437" y="1202"/>
                  </a:cubicBezTo>
                  <a:cubicBezTo>
                    <a:pt x="4303" y="1101"/>
                    <a:pt x="4370" y="634"/>
                    <a:pt x="4370" y="201"/>
                  </a:cubicBezTo>
                  <a:cubicBezTo>
                    <a:pt x="4170" y="101"/>
                    <a:pt x="3970" y="34"/>
                    <a:pt x="3770" y="1"/>
                  </a:cubicBezTo>
                  <a:cubicBezTo>
                    <a:pt x="3536" y="334"/>
                    <a:pt x="3269" y="768"/>
                    <a:pt x="3103" y="768"/>
                  </a:cubicBezTo>
                  <a:cubicBezTo>
                    <a:pt x="2936" y="768"/>
                    <a:pt x="2702" y="334"/>
                    <a:pt x="2469" y="1"/>
                  </a:cubicBezTo>
                  <a:close/>
                </a:path>
              </a:pathLst>
            </a:custGeom>
            <a:solidFill>
              <a:srgbClr val="D59002"/>
            </a:solidFill>
            <a:ln>
              <a:noFill/>
            </a:ln>
          </p:spPr>
          <p:txBody>
            <a:bodyPr spcFirstLastPara="1" wrap="square" lIns="170660" tIns="170660" rIns="170660" bIns="170660" anchor="ctr" anchorCtr="0">
              <a:noAutofit/>
            </a:bodyPr>
            <a:lstStyle/>
            <a:p>
              <a:pPr>
                <a:buSzPts val="1900"/>
              </a:pPr>
              <a:endParaRPr sz="2660"/>
            </a:p>
          </p:txBody>
        </p:sp>
      </p:grpSp>
      <p:graphicFrame>
        <p:nvGraphicFramePr>
          <p:cNvPr id="418" name="Google Shape;418;ge5c48d7ab6_0_371"/>
          <p:cNvGraphicFramePr/>
          <p:nvPr>
            <p:extLst>
              <p:ext uri="{D42A27DB-BD31-4B8C-83A1-F6EECF244321}">
                <p14:modId xmlns:p14="http://schemas.microsoft.com/office/powerpoint/2010/main" val="3876738816"/>
              </p:ext>
            </p:extLst>
          </p:nvPr>
        </p:nvGraphicFramePr>
        <p:xfrm>
          <a:off x="1110125" y="4526349"/>
          <a:ext cx="12410160" cy="5824770"/>
        </p:xfrm>
        <a:graphic>
          <a:graphicData uri="http://schemas.openxmlformats.org/drawingml/2006/table">
            <a:tbl>
              <a:tblPr>
                <a:noFill/>
                <a:tableStyleId>{CD88FB69-2098-4870-A087-6ADD50F5CA38}</a:tableStyleId>
              </a:tblPr>
              <a:tblGrid>
                <a:gridCol w="1583505">
                  <a:extLst>
                    <a:ext uri="{9D8B030D-6E8A-4147-A177-3AD203B41FA5}">
                      <a16:colId xmlns:a16="http://schemas.microsoft.com/office/drawing/2014/main" val="20000"/>
                    </a:ext>
                  </a:extLst>
                </a:gridCol>
                <a:gridCol w="1936935">
                  <a:extLst>
                    <a:ext uri="{9D8B030D-6E8A-4147-A177-3AD203B41FA5}">
                      <a16:colId xmlns:a16="http://schemas.microsoft.com/office/drawing/2014/main" val="20001"/>
                    </a:ext>
                  </a:extLst>
                </a:gridCol>
                <a:gridCol w="8889720">
                  <a:extLst>
                    <a:ext uri="{9D8B030D-6E8A-4147-A177-3AD203B41FA5}">
                      <a16:colId xmlns:a16="http://schemas.microsoft.com/office/drawing/2014/main" val="20002"/>
                    </a:ext>
                  </a:extLst>
                </a:gridCol>
              </a:tblGrid>
              <a:tr h="1152158">
                <a:tc>
                  <a:txBody>
                    <a:bodyPr/>
                    <a:lstStyle/>
                    <a:p>
                      <a:pPr marL="0" marR="0" lvl="0" indent="0" algn="ctr" rtl="0">
                        <a:lnSpc>
                          <a:spcPct val="100000"/>
                        </a:lnSpc>
                        <a:spcBef>
                          <a:spcPts val="0"/>
                        </a:spcBef>
                        <a:spcAft>
                          <a:spcPts val="0"/>
                        </a:spcAft>
                        <a:buClr>
                          <a:srgbClr val="000000"/>
                        </a:buClr>
                        <a:buSzPts val="1200"/>
                        <a:buFont typeface="Arial"/>
                        <a:buNone/>
                      </a:pPr>
                      <a:r>
                        <a:rPr lang="en-US" sz="1600" b="1" u="none" strike="noStrike" cap="none">
                          <a:latin typeface="Arial"/>
                          <a:ea typeface="Arial"/>
                          <a:cs typeface="Arial"/>
                          <a:sym typeface="Arial"/>
                        </a:rPr>
                        <a:t>Program</a:t>
                      </a:r>
                      <a:endParaRPr sz="1600" b="1" u="none" strike="noStrike" cap="none">
                        <a:latin typeface="Arial"/>
                        <a:ea typeface="Arial"/>
                        <a:cs typeface="Arial"/>
                        <a:sym typeface="Arial"/>
                      </a:endParaRPr>
                    </a:p>
                  </a:txBody>
                  <a:tcPr marL="127995" marR="12799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12700" cap="flat" cmpd="sng">
                      <a:solidFill>
                        <a:srgbClr val="ED7D3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600" b="1" u="none" strike="noStrike" cap="none">
                          <a:latin typeface="Arial"/>
                          <a:ea typeface="Arial"/>
                          <a:cs typeface="Arial"/>
                          <a:sym typeface="Arial"/>
                        </a:rPr>
                        <a:t>School Wide Plan Development: 1114(b) 1-5</a:t>
                      </a:r>
                      <a:endParaRPr sz="1600" b="1" u="none" strike="noStrike" cap="none">
                        <a:solidFill>
                          <a:schemeClr val="lt1"/>
                        </a:solidFill>
                        <a:latin typeface="Arial"/>
                        <a:ea typeface="Arial"/>
                        <a:cs typeface="Arial"/>
                        <a:sym typeface="Arial"/>
                      </a:endParaRPr>
                    </a:p>
                  </a:txBody>
                  <a:tcPr marL="127995" marR="12799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12700" cap="flat" cmpd="sng">
                      <a:solidFill>
                        <a:srgbClr val="ED7D3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600" b="1" u="none" strike="noStrike" cap="none">
                          <a:latin typeface="Arial"/>
                          <a:ea typeface="Arial"/>
                          <a:cs typeface="Arial"/>
                          <a:sym typeface="Arial"/>
                        </a:rPr>
                        <a:t>School Actions</a:t>
                      </a:r>
                      <a:endParaRPr sz="1600" b="1" u="none" strike="noStrike" cap="none">
                        <a:solidFill>
                          <a:schemeClr val="lt1"/>
                        </a:solidFill>
                        <a:latin typeface="Arial"/>
                        <a:ea typeface="Arial"/>
                        <a:cs typeface="Arial"/>
                        <a:sym typeface="Arial"/>
                      </a:endParaRPr>
                    </a:p>
                  </a:txBody>
                  <a:tcPr marL="127995" marR="12799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12700" cap="flat" cmpd="sng">
                      <a:solidFill>
                        <a:srgbClr val="ED7D31"/>
                      </a:solidFill>
                      <a:prstDash val="solid"/>
                      <a:round/>
                      <a:headEnd type="none" w="sm" len="sm"/>
                      <a:tailEnd type="none" w="sm" len="sm"/>
                    </a:lnB>
                  </a:tcPr>
                </a:tc>
                <a:extLst>
                  <a:ext uri="{0D108BD9-81ED-4DB2-BD59-A6C34878D82A}">
                    <a16:rowId xmlns:a16="http://schemas.microsoft.com/office/drawing/2014/main" val="10000"/>
                  </a:ext>
                </a:extLst>
              </a:tr>
              <a:tr h="2189088">
                <a:tc>
                  <a:txBody>
                    <a:bodyPr/>
                    <a:lstStyle/>
                    <a:p>
                      <a:pPr marL="0" marR="0" lvl="0" indent="0" algn="ctr" rtl="0">
                        <a:lnSpc>
                          <a:spcPct val="115000"/>
                        </a:lnSpc>
                        <a:spcBef>
                          <a:spcPts val="0"/>
                        </a:spcBef>
                        <a:spcAft>
                          <a:spcPts val="0"/>
                        </a:spcAft>
                        <a:buClr>
                          <a:srgbClr val="000000"/>
                        </a:buClr>
                        <a:buSzPts val="1300"/>
                        <a:buFont typeface="Arial"/>
                        <a:buNone/>
                      </a:pPr>
                      <a:r>
                        <a:rPr lang="en-US" sz="1900" b="1" u="none" strike="noStrike" cap="none">
                          <a:solidFill>
                            <a:schemeClr val="dk1"/>
                          </a:solidFill>
                          <a:latin typeface="Arial"/>
                          <a:ea typeface="Arial"/>
                          <a:cs typeface="Arial"/>
                          <a:sym typeface="Arial"/>
                        </a:rPr>
                        <a:t>21st Century (BAMO Only)</a:t>
                      </a:r>
                      <a:endParaRPr sz="1900" b="1" u="none" strike="noStrike" cap="none">
                        <a:solidFill>
                          <a:schemeClr val="dk1"/>
                        </a:solidFill>
                        <a:latin typeface="Arial"/>
                        <a:ea typeface="Arial"/>
                        <a:cs typeface="Arial"/>
                        <a:sym typeface="Arial"/>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ctr" rtl="0">
                        <a:lnSpc>
                          <a:spcPct val="115000"/>
                        </a:lnSpc>
                        <a:spcBef>
                          <a:spcPts val="0"/>
                        </a:spcBef>
                        <a:spcAft>
                          <a:spcPts val="0"/>
                        </a:spcAft>
                        <a:buClr>
                          <a:schemeClr val="dk1"/>
                        </a:buClr>
                        <a:buSzPts val="1500"/>
                        <a:buFont typeface="Arial"/>
                        <a:buNone/>
                      </a:pPr>
                      <a:r>
                        <a:rPr lang="en-US" sz="1900" u="none" strike="noStrike" cap="none">
                          <a:solidFill>
                            <a:schemeClr val="dk1"/>
                          </a:solidFill>
                          <a:latin typeface="Arial"/>
                          <a:ea typeface="Arial"/>
                          <a:cs typeface="Arial"/>
                          <a:sym typeface="Arial"/>
                        </a:rPr>
                        <a:t>21st Century Community Learning Center</a:t>
                      </a:r>
                      <a:endParaRPr sz="13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15000"/>
                        </a:lnSpc>
                        <a:spcBef>
                          <a:spcPts val="0"/>
                        </a:spcBef>
                        <a:spcAft>
                          <a:spcPts val="0"/>
                        </a:spcAft>
                        <a:buClr>
                          <a:schemeClr val="dk1"/>
                        </a:buClr>
                        <a:buSzPts val="1500"/>
                        <a:buFont typeface="Arial"/>
                        <a:buNone/>
                      </a:pPr>
                      <a:endParaRPr sz="27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extLst>
                  <a:ext uri="{0D108BD9-81ED-4DB2-BD59-A6C34878D82A}">
                    <a16:rowId xmlns:a16="http://schemas.microsoft.com/office/drawing/2014/main" val="10001"/>
                  </a:ext>
                </a:extLst>
              </a:tr>
              <a:tr h="2483524">
                <a:tc>
                  <a:txBody>
                    <a:bodyPr/>
                    <a:lstStyle/>
                    <a:p>
                      <a:pPr marL="0" marR="0" lvl="0" indent="0" algn="ctr" rtl="0">
                        <a:lnSpc>
                          <a:spcPct val="115000"/>
                        </a:lnSpc>
                        <a:spcBef>
                          <a:spcPts val="0"/>
                        </a:spcBef>
                        <a:spcAft>
                          <a:spcPts val="0"/>
                        </a:spcAft>
                        <a:buClr>
                          <a:srgbClr val="000000"/>
                        </a:buClr>
                        <a:buSzPts val="1300"/>
                        <a:buFont typeface="Arial"/>
                        <a:buNone/>
                      </a:pPr>
                      <a:r>
                        <a:rPr lang="en-US" sz="1900" b="1" u="none" strike="noStrike" cap="none">
                          <a:solidFill>
                            <a:schemeClr val="dk1"/>
                          </a:solidFill>
                          <a:latin typeface="Arial"/>
                          <a:ea typeface="Arial"/>
                          <a:cs typeface="Arial"/>
                          <a:sym typeface="Arial"/>
                        </a:rPr>
                        <a:t>School Improvement (CSI, TSI, or Promise Only)</a:t>
                      </a:r>
                      <a:endParaRPr sz="1900" b="1" u="none" strike="noStrike" cap="none">
                        <a:solidFill>
                          <a:schemeClr val="dk1"/>
                        </a:solidFill>
                        <a:latin typeface="Arial"/>
                        <a:ea typeface="Arial"/>
                        <a:cs typeface="Arial"/>
                        <a:sym typeface="Arial"/>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ctr" rtl="0">
                        <a:lnSpc>
                          <a:spcPct val="115000"/>
                        </a:lnSpc>
                        <a:spcBef>
                          <a:spcPts val="0"/>
                        </a:spcBef>
                        <a:spcAft>
                          <a:spcPts val="0"/>
                        </a:spcAft>
                        <a:buClr>
                          <a:srgbClr val="000000"/>
                        </a:buClr>
                        <a:buSzPts val="1200"/>
                        <a:buFont typeface="Arial"/>
                        <a:buNone/>
                      </a:pPr>
                      <a:r>
                        <a:rPr lang="en-US" sz="1600" u="none" strike="noStrike" cap="none"/>
                        <a:t>School Improvement (CSI, TSI, or Promise)</a:t>
                      </a:r>
                      <a:endParaRPr sz="16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15000"/>
                        </a:lnSpc>
                        <a:spcBef>
                          <a:spcPts val="0"/>
                        </a:spcBef>
                        <a:spcAft>
                          <a:spcPts val="0"/>
                        </a:spcAft>
                        <a:buClr>
                          <a:schemeClr val="dk1"/>
                        </a:buClr>
                        <a:buSzPts val="1500"/>
                        <a:buFont typeface="Arial"/>
                        <a:buNone/>
                      </a:pPr>
                      <a:endParaRPr sz="27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extLst>
                  <a:ext uri="{0D108BD9-81ED-4DB2-BD59-A6C34878D82A}">
                    <a16:rowId xmlns:a16="http://schemas.microsoft.com/office/drawing/2014/main" val="10002"/>
                  </a:ext>
                </a:extLst>
              </a:tr>
            </a:tbl>
          </a:graphicData>
        </a:graphic>
      </p:graphicFrame>
      <p:graphicFrame>
        <p:nvGraphicFramePr>
          <p:cNvPr id="419" name="Google Shape;419;ge5c48d7ab6_0_371"/>
          <p:cNvGraphicFramePr/>
          <p:nvPr>
            <p:extLst>
              <p:ext uri="{D42A27DB-BD31-4B8C-83A1-F6EECF244321}">
                <p14:modId xmlns:p14="http://schemas.microsoft.com/office/powerpoint/2010/main" val="3584470494"/>
              </p:ext>
            </p:extLst>
          </p:nvPr>
        </p:nvGraphicFramePr>
        <p:xfrm>
          <a:off x="1110078" y="1761887"/>
          <a:ext cx="12410195" cy="2149850"/>
        </p:xfrm>
        <a:graphic>
          <a:graphicData uri="http://schemas.openxmlformats.org/drawingml/2006/table">
            <a:tbl>
              <a:tblPr>
                <a:noFill/>
                <a:tableStyleId>{CD88FB69-2098-4870-A087-6ADD50F5CA38}</a:tableStyleId>
              </a:tblPr>
              <a:tblGrid>
                <a:gridCol w="3009720">
                  <a:extLst>
                    <a:ext uri="{9D8B030D-6E8A-4147-A177-3AD203B41FA5}">
                      <a16:colId xmlns:a16="http://schemas.microsoft.com/office/drawing/2014/main" val="20000"/>
                    </a:ext>
                  </a:extLst>
                </a:gridCol>
                <a:gridCol w="3935925">
                  <a:extLst>
                    <a:ext uri="{9D8B030D-6E8A-4147-A177-3AD203B41FA5}">
                      <a16:colId xmlns:a16="http://schemas.microsoft.com/office/drawing/2014/main" val="20001"/>
                    </a:ext>
                  </a:extLst>
                </a:gridCol>
                <a:gridCol w="2605435">
                  <a:extLst>
                    <a:ext uri="{9D8B030D-6E8A-4147-A177-3AD203B41FA5}">
                      <a16:colId xmlns:a16="http://schemas.microsoft.com/office/drawing/2014/main" val="20002"/>
                    </a:ext>
                  </a:extLst>
                </a:gridCol>
                <a:gridCol w="2859115">
                  <a:extLst>
                    <a:ext uri="{9D8B030D-6E8A-4147-A177-3AD203B41FA5}">
                      <a16:colId xmlns:a16="http://schemas.microsoft.com/office/drawing/2014/main" val="20003"/>
                    </a:ext>
                  </a:extLst>
                </a:gridCol>
              </a:tblGrid>
              <a:tr h="480900">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District Name</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Fiscal Year</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0"/>
                  </a:ext>
                </a:extLst>
              </a:tr>
              <a:tr h="480900">
                <a:tc>
                  <a:txBody>
                    <a:bodyPr/>
                    <a:lstStyle/>
                    <a:p>
                      <a:pPr marL="0" marR="0" lvl="0" indent="0" algn="l" rtl="0">
                        <a:lnSpc>
                          <a:spcPct val="100000"/>
                        </a:lnSpc>
                        <a:spcBef>
                          <a:spcPts val="0"/>
                        </a:spcBef>
                        <a:spcAft>
                          <a:spcPts val="0"/>
                        </a:spcAft>
                        <a:buClr>
                          <a:srgbClr val="000000"/>
                        </a:buClr>
                        <a:buSzPts val="1100"/>
                        <a:buFont typeface="Arial"/>
                        <a:buNone/>
                      </a:pPr>
                      <a:r>
                        <a:rPr lang="en-US" sz="1900" b="1" u="none" strike="noStrike" cap="none"/>
                        <a:t>School Name</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500"/>
                        <a:buFont typeface="Arial"/>
                        <a:buNone/>
                      </a:pPr>
                      <a:r>
                        <a:rPr lang="en-US" sz="1900" b="1" u="none" strike="noStrike" cap="none"/>
                        <a:t>Grade Band</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1"/>
                  </a:ext>
                </a:extLst>
              </a:tr>
              <a:tr h="480900">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Principal</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Cluster</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2"/>
                  </a:ext>
                </a:extLst>
              </a:tr>
              <a:tr h="696990">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State Designation (TSI/CSI/Promise)</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Family Engagement (School Designed)</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4"/>
          <p:cNvSpPr/>
          <p:nvPr/>
        </p:nvSpPr>
        <p:spPr>
          <a:xfrm>
            <a:off x="0" y="-43237"/>
            <a:ext cx="14630400" cy="573930"/>
          </a:xfrm>
          <a:prstGeom prst="rect">
            <a:avLst/>
          </a:prstGeom>
          <a:solidFill>
            <a:srgbClr val="F2F2F2"/>
          </a:solidFill>
          <a:ln>
            <a:noFill/>
          </a:ln>
        </p:spPr>
        <p:txBody>
          <a:bodyPr spcFirstLastPara="1" wrap="square" lIns="96005" tIns="47985" rIns="96005" bIns="47985" anchor="ctr" anchorCtr="0">
            <a:noAutofit/>
          </a:bodyPr>
          <a:lstStyle/>
          <a:p>
            <a:pPr algn="ctr">
              <a:buSzPts val="1350"/>
            </a:pPr>
            <a:endParaRPr sz="1890">
              <a:solidFill>
                <a:schemeClr val="lt1"/>
              </a:solidFill>
            </a:endParaRPr>
          </a:p>
        </p:txBody>
      </p:sp>
      <p:grpSp>
        <p:nvGrpSpPr>
          <p:cNvPr id="171" name="Google Shape;171;p4"/>
          <p:cNvGrpSpPr/>
          <p:nvPr/>
        </p:nvGrpSpPr>
        <p:grpSpPr>
          <a:xfrm>
            <a:off x="11939285" y="120460"/>
            <a:ext cx="382397" cy="387192"/>
            <a:chOff x="6665701" y="1263473"/>
            <a:chExt cx="364188" cy="368755"/>
          </a:xfrm>
        </p:grpSpPr>
        <p:sp>
          <p:nvSpPr>
            <p:cNvPr id="172" name="Google Shape;172;p4"/>
            <p:cNvSpPr/>
            <p:nvPr/>
          </p:nvSpPr>
          <p:spPr>
            <a:xfrm>
              <a:off x="6665701" y="1417286"/>
              <a:ext cx="97292" cy="214928"/>
            </a:xfrm>
            <a:custGeom>
              <a:avLst/>
              <a:gdLst/>
              <a:ahLst/>
              <a:cxnLst/>
              <a:rect l="l" t="t" r="r" b="b"/>
              <a:pathLst>
                <a:path w="4304" h="9508" extrusionOk="0">
                  <a:moveTo>
                    <a:pt x="0" y="1"/>
                  </a:moveTo>
                  <a:lnTo>
                    <a:pt x="0" y="9507"/>
                  </a:lnTo>
                  <a:lnTo>
                    <a:pt x="4303" y="9507"/>
                  </a:lnTo>
                  <a:lnTo>
                    <a:pt x="4303" y="1"/>
                  </a:lnTo>
                  <a:close/>
                </a:path>
              </a:pathLst>
            </a:custGeom>
            <a:solidFill>
              <a:srgbClr val="009999"/>
            </a:solidFill>
            <a:ln>
              <a:noFill/>
            </a:ln>
          </p:spPr>
          <p:txBody>
            <a:bodyPr spcFirstLastPara="1" wrap="square" lIns="95970" tIns="95970" rIns="95970" bIns="95970" anchor="ctr" anchorCtr="0">
              <a:noAutofit/>
            </a:bodyPr>
            <a:lstStyle/>
            <a:p>
              <a:pPr>
                <a:buSzPts val="1200"/>
              </a:pPr>
              <a:endParaRPr sz="1680">
                <a:solidFill>
                  <a:schemeClr val="dk1"/>
                </a:solidFill>
              </a:endParaRPr>
            </a:p>
          </p:txBody>
        </p:sp>
        <p:sp>
          <p:nvSpPr>
            <p:cNvPr id="173" name="Google Shape;173;p4"/>
            <p:cNvSpPr/>
            <p:nvPr/>
          </p:nvSpPr>
          <p:spPr>
            <a:xfrm>
              <a:off x="6799149" y="1340391"/>
              <a:ext cx="97292" cy="291831"/>
            </a:xfrm>
            <a:custGeom>
              <a:avLst/>
              <a:gdLst/>
              <a:ahLst/>
              <a:cxnLst/>
              <a:rect l="l" t="t" r="r" b="b"/>
              <a:pathLst>
                <a:path w="4304" h="12910" extrusionOk="0">
                  <a:moveTo>
                    <a:pt x="1" y="0"/>
                  </a:moveTo>
                  <a:lnTo>
                    <a:pt x="1" y="12909"/>
                  </a:lnTo>
                  <a:lnTo>
                    <a:pt x="4304" y="12909"/>
                  </a:lnTo>
                  <a:lnTo>
                    <a:pt x="4304" y="0"/>
                  </a:lnTo>
                  <a:close/>
                </a:path>
              </a:pathLst>
            </a:custGeom>
            <a:solidFill>
              <a:srgbClr val="009999"/>
            </a:solidFill>
            <a:ln>
              <a:noFill/>
            </a:ln>
          </p:spPr>
          <p:txBody>
            <a:bodyPr spcFirstLastPara="1" wrap="square" lIns="95970" tIns="95970" rIns="95970" bIns="95970" anchor="ctr" anchorCtr="0">
              <a:noAutofit/>
            </a:bodyPr>
            <a:lstStyle/>
            <a:p>
              <a:pPr>
                <a:buSzPts val="1200"/>
              </a:pPr>
              <a:endParaRPr sz="1680">
                <a:solidFill>
                  <a:schemeClr val="dk1"/>
                </a:solidFill>
              </a:endParaRPr>
            </a:p>
          </p:txBody>
        </p:sp>
        <p:sp>
          <p:nvSpPr>
            <p:cNvPr id="174" name="Google Shape;174;p4"/>
            <p:cNvSpPr/>
            <p:nvPr/>
          </p:nvSpPr>
          <p:spPr>
            <a:xfrm>
              <a:off x="6932597" y="1263473"/>
              <a:ext cx="97292" cy="368755"/>
            </a:xfrm>
            <a:custGeom>
              <a:avLst/>
              <a:gdLst/>
              <a:ahLst/>
              <a:cxnLst/>
              <a:rect l="l" t="t" r="r" b="b"/>
              <a:pathLst>
                <a:path w="4304" h="16313" extrusionOk="0">
                  <a:moveTo>
                    <a:pt x="1" y="1"/>
                  </a:moveTo>
                  <a:lnTo>
                    <a:pt x="1" y="16312"/>
                  </a:lnTo>
                  <a:lnTo>
                    <a:pt x="4304" y="16312"/>
                  </a:lnTo>
                  <a:lnTo>
                    <a:pt x="4304" y="1"/>
                  </a:lnTo>
                  <a:close/>
                </a:path>
              </a:pathLst>
            </a:custGeom>
            <a:solidFill>
              <a:srgbClr val="009999"/>
            </a:solidFill>
            <a:ln>
              <a:noFill/>
            </a:ln>
          </p:spPr>
          <p:txBody>
            <a:bodyPr spcFirstLastPara="1" wrap="square" lIns="95970" tIns="95970" rIns="95970" bIns="95970" anchor="ctr" anchorCtr="0">
              <a:noAutofit/>
            </a:bodyPr>
            <a:lstStyle/>
            <a:p>
              <a:pPr>
                <a:buSzPts val="1200"/>
              </a:pPr>
              <a:endParaRPr sz="1680">
                <a:solidFill>
                  <a:schemeClr val="dk1"/>
                </a:solidFill>
              </a:endParaRPr>
            </a:p>
          </p:txBody>
        </p:sp>
      </p:grpSp>
      <p:sp>
        <p:nvSpPr>
          <p:cNvPr id="175" name="Google Shape;175;p4"/>
          <p:cNvSpPr/>
          <p:nvPr/>
        </p:nvSpPr>
        <p:spPr>
          <a:xfrm>
            <a:off x="12484427" y="120460"/>
            <a:ext cx="8735" cy="387192"/>
          </a:xfrm>
          <a:custGeom>
            <a:avLst/>
            <a:gdLst/>
            <a:ahLst/>
            <a:cxnLst/>
            <a:rect l="l" t="t" r="r" b="b"/>
            <a:pathLst>
              <a:path w="368" h="16313" extrusionOk="0">
                <a:moveTo>
                  <a:pt x="1" y="1"/>
                </a:moveTo>
                <a:lnTo>
                  <a:pt x="1" y="16313"/>
                </a:lnTo>
                <a:lnTo>
                  <a:pt x="367" y="16313"/>
                </a:lnTo>
                <a:lnTo>
                  <a:pt x="367" y="1"/>
                </a:ln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95970" tIns="95970" rIns="95970" bIns="95970" anchor="ctr" anchorCtr="0">
            <a:noAutofit/>
          </a:bodyPr>
          <a:lstStyle/>
          <a:p>
            <a:pPr>
              <a:buSzPts val="1200"/>
            </a:pPr>
            <a:endParaRPr sz="1680">
              <a:solidFill>
                <a:schemeClr val="dk1"/>
              </a:solidFill>
            </a:endParaRPr>
          </a:p>
        </p:txBody>
      </p:sp>
      <p:sp>
        <p:nvSpPr>
          <p:cNvPr id="176" name="Google Shape;176;p4"/>
          <p:cNvSpPr/>
          <p:nvPr/>
        </p:nvSpPr>
        <p:spPr>
          <a:xfrm>
            <a:off x="11502906" y="3655"/>
            <a:ext cx="3105151" cy="573930"/>
          </a:xfrm>
          <a:prstGeom prst="roundRect">
            <a:avLst>
              <a:gd name="adj" fmla="val 0"/>
            </a:avLst>
          </a:prstGeom>
          <a:noFill/>
          <a:ln>
            <a:noFill/>
          </a:ln>
        </p:spPr>
        <p:txBody>
          <a:bodyPr spcFirstLastPara="1" wrap="square" lIns="95970" tIns="95970" rIns="95970" bIns="95970" anchor="ctr" anchorCtr="0">
            <a:noAutofit/>
          </a:bodyPr>
          <a:lstStyle/>
          <a:p>
            <a:pPr algn="r">
              <a:buSzPts val="1200"/>
            </a:pPr>
            <a:r>
              <a:rPr lang="en-US" sz="1680" b="1">
                <a:solidFill>
                  <a:schemeClr val="dk1"/>
                </a:solidFill>
              </a:rPr>
              <a:t>Needs Assessment</a:t>
            </a:r>
            <a:endParaRPr sz="1680" b="1"/>
          </a:p>
        </p:txBody>
      </p:sp>
      <p:sp>
        <p:nvSpPr>
          <p:cNvPr id="177" name="Google Shape;177;p4"/>
          <p:cNvSpPr/>
          <p:nvPr/>
        </p:nvSpPr>
        <p:spPr>
          <a:xfrm>
            <a:off x="914400" y="685799"/>
            <a:ext cx="4772124" cy="573930"/>
          </a:xfrm>
          <a:prstGeom prst="roundRect">
            <a:avLst>
              <a:gd name="adj" fmla="val 0"/>
            </a:avLst>
          </a:prstGeom>
          <a:noFill/>
          <a:ln>
            <a:noFill/>
          </a:ln>
        </p:spPr>
        <p:txBody>
          <a:bodyPr spcFirstLastPara="1" wrap="square" lIns="95970" tIns="95970" rIns="95970" bIns="95970" anchor="ctr" anchorCtr="0">
            <a:noAutofit/>
          </a:bodyPr>
          <a:lstStyle/>
          <a:p>
            <a:pPr>
              <a:buSzPts val="1600"/>
            </a:pPr>
            <a:endParaRPr sz="2240" b="1"/>
          </a:p>
        </p:txBody>
      </p:sp>
      <p:graphicFrame>
        <p:nvGraphicFramePr>
          <p:cNvPr id="178" name="Google Shape;178;p4"/>
          <p:cNvGraphicFramePr/>
          <p:nvPr>
            <p:extLst>
              <p:ext uri="{D42A27DB-BD31-4B8C-83A1-F6EECF244321}">
                <p14:modId xmlns:p14="http://schemas.microsoft.com/office/powerpoint/2010/main" val="245291982"/>
              </p:ext>
            </p:extLst>
          </p:nvPr>
        </p:nvGraphicFramePr>
        <p:xfrm>
          <a:off x="22341" y="579026"/>
          <a:ext cx="14630400" cy="2565780"/>
        </p:xfrm>
        <a:graphic>
          <a:graphicData uri="http://schemas.openxmlformats.org/drawingml/2006/table">
            <a:tbl>
              <a:tblPr firstRow="1" bandRow="1">
                <a:noFill/>
                <a:tableStyleId>{083324F5-806F-454A-997F-0E1F557FE027}</a:tableStyleId>
              </a:tblPr>
              <a:tblGrid>
                <a:gridCol w="7315200">
                  <a:extLst>
                    <a:ext uri="{9D8B030D-6E8A-4147-A177-3AD203B41FA5}">
                      <a16:colId xmlns:a16="http://schemas.microsoft.com/office/drawing/2014/main" val="20000"/>
                    </a:ext>
                  </a:extLst>
                </a:gridCol>
                <a:gridCol w="7315200">
                  <a:extLst>
                    <a:ext uri="{9D8B030D-6E8A-4147-A177-3AD203B41FA5}">
                      <a16:colId xmlns:a16="http://schemas.microsoft.com/office/drawing/2014/main" val="20001"/>
                    </a:ext>
                  </a:extLst>
                </a:gridCol>
              </a:tblGrid>
              <a:tr h="297501">
                <a:tc>
                  <a:txBody>
                    <a:bodyPr/>
                    <a:lstStyle/>
                    <a:p>
                      <a:pPr marL="0" marR="0" lvl="0" indent="0" algn="ctr" rtl="0">
                        <a:lnSpc>
                          <a:spcPct val="100000"/>
                        </a:lnSpc>
                        <a:spcBef>
                          <a:spcPts val="0"/>
                        </a:spcBef>
                        <a:spcAft>
                          <a:spcPts val="0"/>
                        </a:spcAft>
                        <a:buClr>
                          <a:srgbClr val="000000"/>
                        </a:buClr>
                        <a:buSzPts val="1200"/>
                        <a:buFont typeface="Arial"/>
                        <a:buNone/>
                      </a:pPr>
                      <a:r>
                        <a:rPr lang="en-US" sz="1600" b="1" u="none" strike="noStrike" cap="none">
                          <a:solidFill>
                            <a:schemeClr val="lt1"/>
                          </a:solidFill>
                        </a:rPr>
                        <a:t>Strengths</a:t>
                      </a:r>
                      <a:endParaRPr sz="1600" b="1" u="none" strike="noStrike" cap="none">
                        <a:solidFill>
                          <a:schemeClr val="lt1"/>
                        </a:solidFill>
                      </a:endParaRPr>
                    </a:p>
                  </a:txBody>
                  <a:tcPr marL="71995" marR="71995" marT="36015" marB="3601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9999"/>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600" b="1" u="none" strike="noStrike" cap="none">
                          <a:solidFill>
                            <a:schemeClr val="lt1"/>
                          </a:solidFill>
                        </a:rPr>
                        <a:t>Opportunities/Challenges</a:t>
                      </a:r>
                      <a:endParaRPr sz="1600" b="1" u="none" strike="noStrike" cap="none">
                        <a:solidFill>
                          <a:schemeClr val="lt1"/>
                        </a:solidFill>
                      </a:endParaRPr>
                    </a:p>
                  </a:txBody>
                  <a:tcPr marL="71995" marR="71995" marT="36015" marB="3601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9999"/>
                    </a:solidFill>
                  </a:tcPr>
                </a:tc>
                <a:extLst>
                  <a:ext uri="{0D108BD9-81ED-4DB2-BD59-A6C34878D82A}">
                    <a16:rowId xmlns:a16="http://schemas.microsoft.com/office/drawing/2014/main" val="10000"/>
                  </a:ext>
                </a:extLst>
              </a:tr>
              <a:tr h="268047">
                <a:tc>
                  <a:txBody>
                    <a:bodyPr/>
                    <a:lstStyle/>
                    <a:p>
                      <a:pPr marL="0" marR="0" lvl="0" indent="0" algn="l" rtl="0">
                        <a:lnSpc>
                          <a:spcPct val="100000"/>
                        </a:lnSpc>
                        <a:spcBef>
                          <a:spcPts val="0"/>
                        </a:spcBef>
                        <a:spcAft>
                          <a:spcPts val="0"/>
                        </a:spcAft>
                        <a:buClr>
                          <a:srgbClr val="000000"/>
                        </a:buClr>
                        <a:buSzPts val="1000"/>
                        <a:buFont typeface="Arial"/>
                        <a:buNone/>
                      </a:pPr>
                      <a:r>
                        <a:rPr lang="en-US" sz="1600" u="none" strike="noStrike" cap="none">
                          <a:solidFill>
                            <a:schemeClr val="dk1"/>
                          </a:solidFill>
                        </a:rPr>
                        <a:t>K, 1, 2 ELA data outperforms the Jackson cluster and district </a:t>
                      </a:r>
                      <a:endParaRPr sz="1600" u="none" strike="noStrike" cap="none">
                        <a:solidFill>
                          <a:schemeClr val="dk1"/>
                        </a:solidFill>
                      </a:endParaRPr>
                    </a:p>
                  </a:txBody>
                  <a:tcPr marL="71995" marR="71995" marT="36015" marB="3601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en-US" sz="1600" u="none" strike="noStrike" cap="none">
                          <a:solidFill>
                            <a:schemeClr val="dk1"/>
                          </a:solidFill>
                        </a:rPr>
                        <a:t>Focus on 3-5 ELA instruction to implement frameworks with fidelity </a:t>
                      </a:r>
                      <a:endParaRPr sz="1600" u="none" strike="noStrike" cap="none">
                        <a:solidFill>
                          <a:schemeClr val="dk1"/>
                        </a:solidFill>
                      </a:endParaRPr>
                    </a:p>
                  </a:txBody>
                  <a:tcPr marL="71995" marR="71995" marT="36015" marB="3601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249929">
                <a:tc>
                  <a:txBody>
                    <a:bodyPr/>
                    <a:lstStyle/>
                    <a:p>
                      <a:pPr marL="0" marR="0" lvl="0" indent="0" algn="l">
                        <a:lnSpc>
                          <a:spcPct val="100000"/>
                        </a:lnSpc>
                        <a:spcBef>
                          <a:spcPts val="0"/>
                        </a:spcBef>
                        <a:spcAft>
                          <a:spcPts val="0"/>
                        </a:spcAft>
                        <a:buNone/>
                      </a:pPr>
                      <a:r>
                        <a:rPr lang="en-US" sz="1600" b="0" i="0" u="none" strike="noStrike" cap="none" noProof="0">
                          <a:solidFill>
                            <a:schemeClr val="dk1"/>
                          </a:solidFill>
                          <a:latin typeface="Calibri"/>
                        </a:rPr>
                        <a:t>K, 1, 2 Math data outperforms the Jackson cluster and district </a:t>
                      </a:r>
                      <a:endParaRPr/>
                    </a:p>
                  </a:txBody>
                  <a:tcPr marL="71995" marR="71995" marT="36015" marB="3601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000"/>
                        <a:buFont typeface="Arial"/>
                        <a:buNone/>
                      </a:pPr>
                      <a:r>
                        <a:rPr lang="en-US" sz="1600" u="none" strike="noStrike" cap="none">
                          <a:solidFill>
                            <a:schemeClr val="dk1"/>
                          </a:solidFill>
                        </a:rPr>
                        <a:t>Continuous math instruction implemented with fidelity focusing on promising practiced leveraged in K-2 classrooms. </a:t>
                      </a:r>
                      <a:endParaRPr sz="1600" u="none" strike="noStrike" cap="none">
                        <a:solidFill>
                          <a:schemeClr val="dk1"/>
                        </a:solidFill>
                      </a:endParaRPr>
                    </a:p>
                  </a:txBody>
                  <a:tcPr marL="71995" marR="71995" marT="36015" marB="3601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268047">
                <a:tc>
                  <a:txBody>
                    <a:bodyPr/>
                    <a:lstStyle/>
                    <a:p>
                      <a:pPr marL="0" marR="0" lvl="0" indent="0" algn="l" rtl="0">
                        <a:lnSpc>
                          <a:spcPct val="100000"/>
                        </a:lnSpc>
                        <a:spcBef>
                          <a:spcPts val="0"/>
                        </a:spcBef>
                        <a:spcAft>
                          <a:spcPts val="0"/>
                        </a:spcAft>
                        <a:buClr>
                          <a:srgbClr val="000000"/>
                        </a:buClr>
                        <a:buSzPts val="1000"/>
                        <a:buFont typeface="Arial"/>
                        <a:buNone/>
                      </a:pPr>
                      <a:r>
                        <a:rPr lang="en-US" sz="1600" u="none" strike="noStrike" cap="none">
                          <a:solidFill>
                            <a:schemeClr val="dk1"/>
                          </a:solidFill>
                        </a:rPr>
                        <a:t>Clear Math and ELA expectations led to pre-identified low-performers based on talent review data volunteered to leave (10/12 homeroom teachers)</a:t>
                      </a:r>
                      <a:endParaRPr sz="1600" u="none" strike="noStrike" cap="none">
                        <a:solidFill>
                          <a:schemeClr val="dk1"/>
                        </a:solidFill>
                      </a:endParaRPr>
                    </a:p>
                  </a:txBody>
                  <a:tcPr marL="71995" marR="71995" marT="36015" marB="3601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en-US" sz="1600" u="none" strike="noStrike" cap="none">
                          <a:solidFill>
                            <a:schemeClr val="dk1"/>
                          </a:solidFill>
                        </a:rPr>
                        <a:t>Continuous support and differentiated professional development for new staff.. </a:t>
                      </a:r>
                      <a:endParaRPr sz="1600" u="none" strike="noStrike" cap="none">
                        <a:solidFill>
                          <a:schemeClr val="dk1"/>
                        </a:solidFill>
                      </a:endParaRPr>
                    </a:p>
                  </a:txBody>
                  <a:tcPr marL="71995" marR="71995" marT="36015" marB="3601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268047">
                <a:tc>
                  <a:txBody>
                    <a:bodyPr/>
                    <a:lstStyle/>
                    <a:p>
                      <a:pPr marL="0" marR="0" lvl="0" indent="0" algn="l" rtl="0">
                        <a:lnSpc>
                          <a:spcPct val="100000"/>
                        </a:lnSpc>
                        <a:spcBef>
                          <a:spcPts val="0"/>
                        </a:spcBef>
                        <a:spcAft>
                          <a:spcPts val="0"/>
                        </a:spcAft>
                        <a:buClr>
                          <a:srgbClr val="000000"/>
                        </a:buClr>
                        <a:buSzPts val="1000"/>
                        <a:buFont typeface="Arial"/>
                        <a:buNone/>
                      </a:pPr>
                      <a:r>
                        <a:rPr lang="en-US" sz="1600" u="none" strike="noStrike" cap="none">
                          <a:solidFill>
                            <a:schemeClr val="dk1"/>
                          </a:solidFill>
                        </a:rPr>
                        <a:t>2% increase in GMAS achievement ELA data </a:t>
                      </a:r>
                      <a:endParaRPr sz="1600" u="none" strike="noStrike" cap="none">
                        <a:solidFill>
                          <a:schemeClr val="dk1"/>
                        </a:solidFill>
                      </a:endParaRPr>
                    </a:p>
                  </a:txBody>
                  <a:tcPr marL="71995" marR="71995" marT="36015" marB="3601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000"/>
                        <a:buFont typeface="Arial"/>
                        <a:buNone/>
                      </a:pPr>
                      <a:r>
                        <a:rPr lang="en-US" sz="1600" u="none" strike="noStrike" cap="none">
                          <a:solidFill>
                            <a:schemeClr val="dk1"/>
                          </a:solidFill>
                        </a:rPr>
                        <a:t>Increase overall student attendance rate in all grade levels</a:t>
                      </a:r>
                      <a:endParaRPr sz="1600" u="none" strike="noStrike" cap="none">
                        <a:solidFill>
                          <a:schemeClr val="dk1"/>
                        </a:solidFill>
                      </a:endParaRPr>
                    </a:p>
                  </a:txBody>
                  <a:tcPr marL="71995" marR="71995" marT="36015" marB="3601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268047">
                <a:tc>
                  <a:txBody>
                    <a:bodyPr/>
                    <a:lstStyle/>
                    <a:p>
                      <a:pPr marL="0" marR="0" lvl="0" indent="0" algn="l" rtl="0">
                        <a:lnSpc>
                          <a:spcPct val="100000"/>
                        </a:lnSpc>
                        <a:spcBef>
                          <a:spcPts val="0"/>
                        </a:spcBef>
                        <a:spcAft>
                          <a:spcPts val="0"/>
                        </a:spcAft>
                        <a:buClr>
                          <a:srgbClr val="000000"/>
                        </a:buClr>
                        <a:buSzPts val="1000"/>
                        <a:buFont typeface="Arial"/>
                        <a:buNone/>
                      </a:pPr>
                      <a:r>
                        <a:rPr lang="en-US" sz="1400" u="none" strike="noStrike" cap="none">
                          <a:solidFill>
                            <a:schemeClr val="dk1"/>
                          </a:solidFill>
                        </a:rPr>
                        <a:t>Decreased discipline incidents and  OSS by 40% from the previous year </a:t>
                      </a:r>
                      <a:endParaRPr sz="1400" u="none" strike="noStrike" cap="none">
                        <a:solidFill>
                          <a:schemeClr val="dk1"/>
                        </a:solidFill>
                      </a:endParaRPr>
                    </a:p>
                  </a:txBody>
                  <a:tcPr marL="71995" marR="71995" marT="36015" marB="3601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000"/>
                        <a:buFont typeface="Arial"/>
                        <a:buNone/>
                      </a:pPr>
                      <a:r>
                        <a:rPr lang="en-US" sz="1400" u="none" strike="noStrike" cap="none">
                          <a:solidFill>
                            <a:schemeClr val="dk1"/>
                          </a:solidFill>
                        </a:rPr>
                        <a:t>Train and develop a school-wide restorative practice team (staff &amp; students) to continuously decrease the number of incidents.</a:t>
                      </a:r>
                      <a:endParaRPr sz="1400" u="none" strike="noStrike" cap="none" err="1">
                        <a:solidFill>
                          <a:schemeClr val="dk1"/>
                        </a:solidFill>
                      </a:endParaRPr>
                    </a:p>
                  </a:txBody>
                  <a:tcPr marL="71995" marR="71995" marT="36015" marB="3601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graphicFrame>
        <p:nvGraphicFramePr>
          <p:cNvPr id="179" name="Google Shape;179;p4"/>
          <p:cNvGraphicFramePr/>
          <p:nvPr>
            <p:extLst>
              <p:ext uri="{D42A27DB-BD31-4B8C-83A1-F6EECF244321}">
                <p14:modId xmlns:p14="http://schemas.microsoft.com/office/powerpoint/2010/main" val="1343052994"/>
              </p:ext>
            </p:extLst>
          </p:nvPr>
        </p:nvGraphicFramePr>
        <p:xfrm>
          <a:off x="0" y="3164602"/>
          <a:ext cx="14630400" cy="1170172"/>
        </p:xfrm>
        <a:graphic>
          <a:graphicData uri="http://schemas.openxmlformats.org/drawingml/2006/table">
            <a:tbl>
              <a:tblPr firstRow="1" bandRow="1">
                <a:noFill/>
                <a:tableStyleId>{BC3E87C6-ECFE-4A78-A2D8-87D8EB7C50EF}</a:tableStyleId>
              </a:tblPr>
              <a:tblGrid>
                <a:gridCol w="4876800">
                  <a:extLst>
                    <a:ext uri="{9D8B030D-6E8A-4147-A177-3AD203B41FA5}">
                      <a16:colId xmlns:a16="http://schemas.microsoft.com/office/drawing/2014/main" val="20000"/>
                    </a:ext>
                  </a:extLst>
                </a:gridCol>
                <a:gridCol w="4876800">
                  <a:extLst>
                    <a:ext uri="{9D8B030D-6E8A-4147-A177-3AD203B41FA5}">
                      <a16:colId xmlns:a16="http://schemas.microsoft.com/office/drawing/2014/main" val="20001"/>
                    </a:ext>
                  </a:extLst>
                </a:gridCol>
                <a:gridCol w="4876800">
                  <a:extLst>
                    <a:ext uri="{9D8B030D-6E8A-4147-A177-3AD203B41FA5}">
                      <a16:colId xmlns:a16="http://schemas.microsoft.com/office/drawing/2014/main" val="20002"/>
                    </a:ext>
                  </a:extLst>
                </a:gridCol>
              </a:tblGrid>
              <a:tr h="298892">
                <a:tc gridSpan="3">
                  <a:txBody>
                    <a:bodyPr/>
                    <a:lstStyle/>
                    <a:p>
                      <a:pPr marL="0" marR="0" lvl="0" indent="0" algn="ctr" rtl="0">
                        <a:lnSpc>
                          <a:spcPct val="100000"/>
                        </a:lnSpc>
                        <a:spcBef>
                          <a:spcPts val="0"/>
                        </a:spcBef>
                        <a:spcAft>
                          <a:spcPts val="0"/>
                        </a:spcAft>
                        <a:buClr>
                          <a:srgbClr val="000000"/>
                        </a:buClr>
                        <a:buSzPts val="1200"/>
                        <a:buFont typeface="Arial"/>
                        <a:buNone/>
                      </a:pPr>
                      <a:r>
                        <a:rPr lang="en-US" sz="1600" u="none" strike="noStrike" cap="none"/>
                        <a:t>Our Overarching Needs</a:t>
                      </a:r>
                      <a:endParaRPr sz="1600" u="none" strike="noStrike" cap="none"/>
                    </a:p>
                  </a:txBody>
                  <a:tcPr marL="71995" marR="71995" marT="36015" marB="36015">
                    <a:solidFill>
                      <a:srgbClr val="009999"/>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54302">
                <a:tc>
                  <a:txBody>
                    <a:bodyPr/>
                    <a:lstStyle/>
                    <a:p>
                      <a:pPr marL="0" marR="0" lvl="0" indent="0" algn="l" rtl="0">
                        <a:lnSpc>
                          <a:spcPct val="100000"/>
                        </a:lnSpc>
                        <a:spcBef>
                          <a:spcPts val="0"/>
                        </a:spcBef>
                        <a:spcAft>
                          <a:spcPts val="0"/>
                        </a:spcAft>
                        <a:buClr>
                          <a:schemeClr val="dk1"/>
                        </a:buClr>
                        <a:buSzPts val="1000"/>
                        <a:buFont typeface="Arial"/>
                        <a:buNone/>
                      </a:pPr>
                      <a:r>
                        <a:rPr lang="en-US" sz="1600" u="none" strike="noStrike" cap="none"/>
                        <a:t>Literacy: Increased ELA proficiency based on EOY GMAS data. </a:t>
                      </a:r>
                      <a:endParaRPr sz="1600" u="none" strike="noStrike" cap="none"/>
                    </a:p>
                  </a:txBody>
                  <a:tcPr marL="71995" marR="71995" marT="36015" marB="36015">
                    <a:solidFill>
                      <a:srgbClr val="009999">
                        <a:alpha val="40000"/>
                      </a:srgbClr>
                    </a:solidFill>
                  </a:tcPr>
                </a:tc>
                <a:tc>
                  <a:txBody>
                    <a:bodyPr/>
                    <a:lstStyle/>
                    <a:p>
                      <a:pPr marL="0" marR="0" lvl="0" indent="0" algn="l" rtl="0">
                        <a:lnSpc>
                          <a:spcPct val="100000"/>
                        </a:lnSpc>
                        <a:spcBef>
                          <a:spcPts val="0"/>
                        </a:spcBef>
                        <a:spcAft>
                          <a:spcPts val="0"/>
                        </a:spcAft>
                        <a:buClr>
                          <a:schemeClr val="dk1"/>
                        </a:buClr>
                        <a:buSzPts val="1000"/>
                        <a:buFont typeface="Arial"/>
                        <a:buNone/>
                      </a:pPr>
                      <a:r>
                        <a:rPr lang="en-US" sz="1600" u="none" strike="noStrike" cap="none"/>
                        <a:t>Numeracy</a:t>
                      </a:r>
                      <a:r>
                        <a:rPr lang="en-US" sz="1400" u="none" strike="noStrike" cap="none"/>
                        <a:t>: </a:t>
                      </a:r>
                      <a:r>
                        <a:rPr lang="en-US" sz="1400" b="0" i="0" u="none" strike="noStrike" cap="none" noProof="0">
                          <a:latin typeface="Calibri"/>
                        </a:rPr>
                        <a:t>Increased math proficiency  based on EOY GMAS data. </a:t>
                      </a:r>
                      <a:endParaRPr sz="1400" u="none" strike="noStrike" cap="none"/>
                    </a:p>
                  </a:txBody>
                  <a:tcPr marL="71995" marR="71995" marT="36015" marB="36015">
                    <a:solidFill>
                      <a:srgbClr val="009999">
                        <a:alpha val="29019"/>
                      </a:srgbClr>
                    </a:solidFill>
                  </a:tcPr>
                </a:tc>
                <a:tc>
                  <a:txBody>
                    <a:bodyPr/>
                    <a:lstStyle/>
                    <a:p>
                      <a:pPr marL="0" marR="0" lvl="0" indent="0" algn="l" rtl="0">
                        <a:lnSpc>
                          <a:spcPct val="100000"/>
                        </a:lnSpc>
                        <a:spcBef>
                          <a:spcPts val="0"/>
                        </a:spcBef>
                        <a:spcAft>
                          <a:spcPts val="0"/>
                        </a:spcAft>
                        <a:buClr>
                          <a:schemeClr val="dk1"/>
                        </a:buClr>
                        <a:buSzPts val="1000"/>
                        <a:buFont typeface="Arial"/>
                        <a:buNone/>
                      </a:pPr>
                      <a:r>
                        <a:rPr lang="en-US" sz="1600" u="none" strike="noStrike" cap="none"/>
                        <a:t>Whole Child &amp; Student Support: </a:t>
                      </a:r>
                      <a:r>
                        <a:rPr lang="en-US" sz="1600" b="0" i="0" u="none" strike="noStrike" cap="none" noProof="0">
                          <a:latin typeface="Calibri"/>
                        </a:rPr>
                        <a:t>Increased student attendance </a:t>
                      </a:r>
                      <a:endParaRPr sz="1600" b="0" i="0" u="none" strike="noStrike" cap="none" noProof="0">
                        <a:latin typeface="Calibri"/>
                      </a:endParaRPr>
                    </a:p>
                  </a:txBody>
                  <a:tcPr marL="71995" marR="71995" marT="36015" marB="36015">
                    <a:solidFill>
                      <a:srgbClr val="009999">
                        <a:alpha val="20000"/>
                      </a:srgbClr>
                    </a:solidFill>
                  </a:tcPr>
                </a:tc>
                <a:extLst>
                  <a:ext uri="{0D108BD9-81ED-4DB2-BD59-A6C34878D82A}">
                    <a16:rowId xmlns:a16="http://schemas.microsoft.com/office/drawing/2014/main" val="10001"/>
                  </a:ext>
                </a:extLst>
              </a:tr>
            </a:tbl>
          </a:graphicData>
        </a:graphic>
      </p:graphicFrame>
      <p:graphicFrame>
        <p:nvGraphicFramePr>
          <p:cNvPr id="180" name="Google Shape;180;p4"/>
          <p:cNvGraphicFramePr/>
          <p:nvPr>
            <p:extLst>
              <p:ext uri="{D42A27DB-BD31-4B8C-83A1-F6EECF244321}">
                <p14:modId xmlns:p14="http://schemas.microsoft.com/office/powerpoint/2010/main" val="2701644240"/>
              </p:ext>
            </p:extLst>
          </p:nvPr>
        </p:nvGraphicFramePr>
        <p:xfrm>
          <a:off x="-2" y="8204541"/>
          <a:ext cx="14608059" cy="1765623"/>
        </p:xfrm>
        <a:graphic>
          <a:graphicData uri="http://schemas.openxmlformats.org/drawingml/2006/table">
            <a:tbl>
              <a:tblPr firstRow="1" bandRow="1">
                <a:noFill/>
                <a:tableStyleId>{BC3E87C6-ECFE-4A78-A2D8-87D8EB7C50EF}</a:tableStyleId>
              </a:tblPr>
              <a:tblGrid>
                <a:gridCol w="4869353">
                  <a:extLst>
                    <a:ext uri="{9D8B030D-6E8A-4147-A177-3AD203B41FA5}">
                      <a16:colId xmlns:a16="http://schemas.microsoft.com/office/drawing/2014/main" val="20000"/>
                    </a:ext>
                  </a:extLst>
                </a:gridCol>
                <a:gridCol w="4869353">
                  <a:extLst>
                    <a:ext uri="{9D8B030D-6E8A-4147-A177-3AD203B41FA5}">
                      <a16:colId xmlns:a16="http://schemas.microsoft.com/office/drawing/2014/main" val="20001"/>
                    </a:ext>
                  </a:extLst>
                </a:gridCol>
                <a:gridCol w="4869353">
                  <a:extLst>
                    <a:ext uri="{9D8B030D-6E8A-4147-A177-3AD203B41FA5}">
                      <a16:colId xmlns:a16="http://schemas.microsoft.com/office/drawing/2014/main" val="20002"/>
                    </a:ext>
                  </a:extLst>
                </a:gridCol>
              </a:tblGrid>
              <a:tr h="473166">
                <a:tc>
                  <a:txBody>
                    <a:bodyPr/>
                    <a:lstStyle/>
                    <a:p>
                      <a:pPr marL="0" marR="0" lvl="0" indent="0" algn="ctr" rtl="0">
                        <a:lnSpc>
                          <a:spcPct val="100000"/>
                        </a:lnSpc>
                        <a:spcBef>
                          <a:spcPts val="0"/>
                        </a:spcBef>
                        <a:spcAft>
                          <a:spcPts val="0"/>
                        </a:spcAft>
                        <a:buClr>
                          <a:srgbClr val="000000"/>
                        </a:buClr>
                        <a:buSzPts val="1200"/>
                        <a:buFont typeface="Arial"/>
                        <a:buNone/>
                      </a:pPr>
                      <a:r>
                        <a:rPr lang="en-US" sz="1600" u="none" strike="noStrike" cap="none"/>
                        <a:t>Literacy</a:t>
                      </a:r>
                      <a:r>
                        <a:rPr lang="en-US" sz="1600" u="none" strike="noStrike" cap="none" baseline="0"/>
                        <a:t> Problem Statement</a:t>
                      </a:r>
                      <a:endParaRPr sz="1600" u="none" strike="noStrike" cap="none"/>
                    </a:p>
                  </a:txBody>
                  <a:tcPr marL="71995" marR="71995" marT="36015" marB="36015">
                    <a:lnB w="12700" cap="flat" cmpd="sng">
                      <a:solidFill>
                        <a:schemeClr val="lt1"/>
                      </a:solidFill>
                      <a:prstDash val="solid"/>
                      <a:round/>
                      <a:headEnd type="none" w="sm" len="sm"/>
                      <a:tailEnd type="none" w="sm" len="sm"/>
                    </a:lnB>
                    <a:solidFill>
                      <a:srgbClr val="009999"/>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600" u="none" strike="noStrike" cap="none"/>
                        <a:t>Numeracy Problem Statement</a:t>
                      </a:r>
                      <a:endParaRPr sz="1600" u="none" strike="noStrike" cap="none"/>
                    </a:p>
                  </a:txBody>
                  <a:tcPr marL="71995" marR="71995" marT="36015" marB="36015">
                    <a:lnB w="12700" cap="flat" cmpd="sng" algn="ctr">
                      <a:solidFill>
                        <a:schemeClr val="lt1"/>
                      </a:solidFill>
                      <a:prstDash val="solid"/>
                      <a:round/>
                      <a:headEnd type="none" w="sm" len="sm"/>
                      <a:tailEnd type="none" w="sm" len="sm"/>
                    </a:lnB>
                    <a:solidFill>
                      <a:srgbClr val="009999"/>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600" u="none" strike="noStrike" cap="none"/>
                        <a:t>Whole Child &amp; Student Support</a:t>
                      </a:r>
                      <a:r>
                        <a:rPr lang="en-US" sz="1600" u="none" strike="noStrike" cap="none" baseline="0"/>
                        <a:t> Problem Statement</a:t>
                      </a:r>
                      <a:endParaRPr sz="1600" u="none" strike="noStrike" cap="none"/>
                    </a:p>
                  </a:txBody>
                  <a:tcPr marL="71995" marR="71995" marT="36015" marB="36015">
                    <a:lnB w="12700" cap="flat" cmpd="sng" algn="ctr">
                      <a:solidFill>
                        <a:schemeClr val="lt1"/>
                      </a:solidFill>
                      <a:prstDash val="solid"/>
                      <a:round/>
                      <a:headEnd type="none" w="sm" len="sm"/>
                      <a:tailEnd type="none" w="sm" len="sm"/>
                    </a:lnB>
                    <a:solidFill>
                      <a:srgbClr val="009999"/>
                    </a:solidFill>
                  </a:tcPr>
                </a:tc>
                <a:extLst>
                  <a:ext uri="{0D108BD9-81ED-4DB2-BD59-A6C34878D82A}">
                    <a16:rowId xmlns:a16="http://schemas.microsoft.com/office/drawing/2014/main" val="10000"/>
                  </a:ext>
                </a:extLst>
              </a:tr>
              <a:tr h="1292457">
                <a:tc>
                  <a:txBody>
                    <a:bodyPr/>
                    <a:lstStyle/>
                    <a:p>
                      <a:pPr marL="0" marR="0" lvl="0" indent="0" algn="l" rtl="0">
                        <a:lnSpc>
                          <a:spcPct val="100000"/>
                        </a:lnSpc>
                        <a:spcBef>
                          <a:spcPts val="0"/>
                        </a:spcBef>
                        <a:spcAft>
                          <a:spcPts val="0"/>
                        </a:spcAft>
                        <a:buClr>
                          <a:srgbClr val="000000"/>
                        </a:buClr>
                        <a:buSzPts val="1000"/>
                        <a:buFont typeface="Arial"/>
                        <a:buNone/>
                      </a:pPr>
                      <a:r>
                        <a:rPr lang="en-US" sz="1400" u="none" strike="noStrike" cap="none"/>
                        <a:t>While Toomer serves an 80% Black student population, only 8% of Black students scored proficient or above (16% in 2019-2020) on EOY GMAS as compared to 69% (80% in 2019-2020) of White students who compose 20% of the population</a:t>
                      </a:r>
                      <a:endParaRPr lang="en-US" sz="1400" u="none" strike="noStrike" cap="none" err="1"/>
                    </a:p>
                  </a:txBody>
                  <a:tcPr marL="71995" marR="71995" marT="36015" marB="3601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009999">
                        <a:alpha val="40000"/>
                      </a:srgbClr>
                    </a:solidFill>
                  </a:tcPr>
                </a:tc>
                <a:tc>
                  <a:txBody>
                    <a:bodyPr/>
                    <a:lstStyle/>
                    <a:p>
                      <a:pPr marL="0" marR="0" lvl="0" indent="0" algn="ctr">
                        <a:lnSpc>
                          <a:spcPct val="100000"/>
                        </a:lnSpc>
                        <a:spcBef>
                          <a:spcPts val="0"/>
                        </a:spcBef>
                        <a:spcAft>
                          <a:spcPts val="0"/>
                        </a:spcAft>
                        <a:buNone/>
                      </a:pPr>
                      <a:r>
                        <a:rPr lang="en-US" sz="1400" b="0" i="0" u="none" strike="noStrike" cap="none" noProof="0">
                          <a:latin typeface="Calibri"/>
                        </a:rPr>
                        <a:t>While Toomer serves an 80% Black student population, only 5% of Black students scored proficient or above (15% in 2019-2020) on EOY GMAS as compared to 68% (70% in 2019-2020) of White students who compose 20% of the population</a:t>
                      </a:r>
                      <a:endParaRPr/>
                    </a:p>
                  </a:txBody>
                  <a:tcPr marL="71995" marR="71995" marT="36015" marB="3601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lgn="ctr">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009999">
                        <a:alpha val="29019"/>
                      </a:srgbClr>
                    </a:solidFill>
                  </a:tcPr>
                </a:tc>
                <a:tc>
                  <a:txBody>
                    <a:bodyPr/>
                    <a:lstStyle/>
                    <a:p>
                      <a:pPr marL="0" marR="0" lvl="0" indent="0" algn="l" rtl="0">
                        <a:lnSpc>
                          <a:spcPct val="100000"/>
                        </a:lnSpc>
                        <a:spcBef>
                          <a:spcPts val="0"/>
                        </a:spcBef>
                        <a:spcAft>
                          <a:spcPts val="0"/>
                        </a:spcAft>
                        <a:buClr>
                          <a:srgbClr val="000000"/>
                        </a:buClr>
                        <a:buSzPts val="1000"/>
                        <a:buFont typeface="Arial"/>
                        <a:buNone/>
                      </a:pPr>
                      <a:r>
                        <a:rPr lang="en-US" sz="1400" u="none" strike="noStrike" cap="none"/>
                        <a:t>Overall student attendance decreased from 95% to 88.4% </a:t>
                      </a:r>
                    </a:p>
                  </a:txBody>
                  <a:tcPr marL="71995" marR="71995" marT="36015" marB="3601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lgn="ctr">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009999">
                        <a:alpha val="20000"/>
                      </a:srgbClr>
                    </a:solidFill>
                  </a:tcPr>
                </a:tc>
                <a:extLst>
                  <a:ext uri="{0D108BD9-81ED-4DB2-BD59-A6C34878D82A}">
                    <a16:rowId xmlns:a16="http://schemas.microsoft.com/office/drawing/2014/main" val="10001"/>
                  </a:ext>
                </a:extLst>
              </a:tr>
            </a:tbl>
          </a:graphicData>
        </a:graphic>
      </p:graphicFrame>
      <p:sp>
        <p:nvSpPr>
          <p:cNvPr id="16" name="Google Shape;191;p5"/>
          <p:cNvSpPr/>
          <p:nvPr/>
        </p:nvSpPr>
        <p:spPr>
          <a:xfrm>
            <a:off x="0" y="-46043"/>
            <a:ext cx="4772124" cy="573930"/>
          </a:xfrm>
          <a:prstGeom prst="roundRect">
            <a:avLst>
              <a:gd name="adj" fmla="val 0"/>
            </a:avLst>
          </a:prstGeom>
          <a:noFill/>
          <a:ln>
            <a:noFill/>
          </a:ln>
        </p:spPr>
        <p:txBody>
          <a:bodyPr spcFirstLastPara="1" wrap="square" lIns="95970" tIns="95970" rIns="95970" bIns="95970" anchor="ctr" anchorCtr="0">
            <a:noAutofit/>
          </a:bodyPr>
          <a:lstStyle/>
          <a:p>
            <a:r>
              <a:rPr lang="en-US" sz="2200" b="1">
                <a:solidFill>
                  <a:schemeClr val="dk1"/>
                </a:solidFill>
              </a:rPr>
              <a:t>Toomer Elementary School</a:t>
            </a:r>
            <a:endParaRPr lang="en-US">
              <a:solidFill>
                <a:schemeClr val="dk1"/>
              </a:solidFill>
            </a:endParaRPr>
          </a:p>
        </p:txBody>
      </p:sp>
      <p:sp>
        <p:nvSpPr>
          <p:cNvPr id="2" name="TextBox 1"/>
          <p:cNvSpPr txBox="1"/>
          <p:nvPr/>
        </p:nvSpPr>
        <p:spPr>
          <a:xfrm>
            <a:off x="4148863" y="7795552"/>
            <a:ext cx="6377353" cy="387798"/>
          </a:xfrm>
          <a:prstGeom prst="rect">
            <a:avLst/>
          </a:prstGeom>
          <a:noFill/>
        </p:spPr>
        <p:txBody>
          <a:bodyPr wrap="square" rtlCol="0">
            <a:spAutoFit/>
          </a:bodyPr>
          <a:lstStyle/>
          <a:p>
            <a:pPr algn="ctr"/>
            <a:r>
              <a:rPr lang="en-US" err="1">
                <a:hlinkClick r:id="rId3"/>
              </a:rPr>
              <a:t>Jamboard</a:t>
            </a:r>
            <a:r>
              <a:rPr lang="en-US">
                <a:hlinkClick r:id="rId3"/>
              </a:rPr>
              <a:t> Link</a:t>
            </a:r>
            <a:endParaRPr lang="en-US"/>
          </a:p>
        </p:txBody>
      </p:sp>
      <p:sp>
        <p:nvSpPr>
          <p:cNvPr id="3" name="Down Arrow 2"/>
          <p:cNvSpPr/>
          <p:nvPr/>
        </p:nvSpPr>
        <p:spPr>
          <a:xfrm>
            <a:off x="11209962" y="6249109"/>
            <a:ext cx="1688123" cy="14391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own Arrow 20"/>
          <p:cNvSpPr/>
          <p:nvPr/>
        </p:nvSpPr>
        <p:spPr>
          <a:xfrm>
            <a:off x="1564213" y="6308278"/>
            <a:ext cx="1688123" cy="14391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Down Arrow 21"/>
          <p:cNvSpPr/>
          <p:nvPr/>
        </p:nvSpPr>
        <p:spPr>
          <a:xfrm>
            <a:off x="6760058" y="6288426"/>
            <a:ext cx="1688123" cy="14391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99"/>
        <p:cNvGrpSpPr/>
        <p:nvPr/>
      </p:nvGrpSpPr>
      <p:grpSpPr>
        <a:xfrm>
          <a:off x="0" y="0"/>
          <a:ext cx="0" cy="0"/>
          <a:chOff x="0" y="0"/>
          <a:chExt cx="0" cy="0"/>
        </a:xfrm>
      </p:grpSpPr>
      <p:sp>
        <p:nvSpPr>
          <p:cNvPr id="400" name="Google Shape;400;ge5c48d7ab6_0_360"/>
          <p:cNvSpPr/>
          <p:nvPr/>
        </p:nvSpPr>
        <p:spPr>
          <a:xfrm>
            <a:off x="914400" y="685800"/>
            <a:ext cx="2359980" cy="1020180"/>
          </a:xfrm>
          <a:prstGeom prst="roundRect">
            <a:avLst>
              <a:gd name="adj" fmla="val 0"/>
            </a:avLst>
          </a:prstGeom>
          <a:noFill/>
          <a:ln>
            <a:noFill/>
          </a:ln>
        </p:spPr>
        <p:txBody>
          <a:bodyPr spcFirstLastPara="1" wrap="square" lIns="170660" tIns="170660" rIns="170660" bIns="170660" anchor="ctr" anchorCtr="0">
            <a:noAutofit/>
          </a:bodyPr>
          <a:lstStyle/>
          <a:p>
            <a:pPr algn="ctr">
              <a:buSzPts val="2400"/>
            </a:pPr>
            <a:r>
              <a:rPr lang="en-US" sz="3360" b="1"/>
              <a:t>Title I</a:t>
            </a:r>
            <a:endParaRPr sz="3360" b="1"/>
          </a:p>
        </p:txBody>
      </p:sp>
      <p:sp>
        <p:nvSpPr>
          <p:cNvPr id="401" name="Google Shape;401;ge5c48d7ab6_0_360"/>
          <p:cNvSpPr/>
          <p:nvPr/>
        </p:nvSpPr>
        <p:spPr>
          <a:xfrm>
            <a:off x="3455618" y="856098"/>
            <a:ext cx="15528" cy="688344"/>
          </a:xfrm>
          <a:custGeom>
            <a:avLst/>
            <a:gdLst/>
            <a:ahLst/>
            <a:cxnLst/>
            <a:rect l="l" t="t" r="r" b="b"/>
            <a:pathLst>
              <a:path w="368" h="16313" extrusionOk="0">
                <a:moveTo>
                  <a:pt x="1" y="1"/>
                </a:moveTo>
                <a:lnTo>
                  <a:pt x="1" y="16313"/>
                </a:lnTo>
                <a:lnTo>
                  <a:pt x="367" y="16313"/>
                </a:lnTo>
                <a:lnTo>
                  <a:pt x="367" y="1"/>
                </a:ln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170660" tIns="170660" rIns="170660" bIns="170660" anchor="ctr" anchorCtr="0">
            <a:noAutofit/>
          </a:bodyPr>
          <a:lstStyle/>
          <a:p>
            <a:pPr>
              <a:buSzPts val="1900"/>
            </a:pPr>
            <a:endParaRPr sz="2660"/>
          </a:p>
        </p:txBody>
      </p:sp>
      <p:sp>
        <p:nvSpPr>
          <p:cNvPr id="402" name="Google Shape;402;ge5c48d7ab6_0_360"/>
          <p:cNvSpPr/>
          <p:nvPr/>
        </p:nvSpPr>
        <p:spPr>
          <a:xfrm>
            <a:off x="4523507" y="685800"/>
            <a:ext cx="9192540" cy="864780"/>
          </a:xfrm>
          <a:prstGeom prst="rect">
            <a:avLst/>
          </a:prstGeom>
          <a:solidFill>
            <a:srgbClr val="D59002"/>
          </a:solidFill>
          <a:ln>
            <a:noFill/>
          </a:ln>
        </p:spPr>
        <p:txBody>
          <a:bodyPr spcFirstLastPara="1" wrap="square" lIns="170660" tIns="85295" rIns="170660" bIns="85295" anchor="ctr" anchorCtr="0">
            <a:noAutofit/>
          </a:bodyPr>
          <a:lstStyle/>
          <a:p>
            <a:pPr algn="ctr">
              <a:buSzPts val="2400"/>
            </a:pPr>
            <a:r>
              <a:rPr lang="en-US" sz="3360" b="1">
                <a:solidFill>
                  <a:schemeClr val="lt1"/>
                </a:solidFill>
              </a:rPr>
              <a:t>Intent and Purpose</a:t>
            </a:r>
            <a:endParaRPr sz="3360" b="1">
              <a:solidFill>
                <a:schemeClr val="lt1"/>
              </a:solidFill>
            </a:endParaRPr>
          </a:p>
        </p:txBody>
      </p:sp>
      <p:grpSp>
        <p:nvGrpSpPr>
          <p:cNvPr id="403" name="Google Shape;403;ge5c48d7ab6_0_360"/>
          <p:cNvGrpSpPr/>
          <p:nvPr/>
        </p:nvGrpSpPr>
        <p:grpSpPr>
          <a:xfrm>
            <a:off x="3439266" y="846365"/>
            <a:ext cx="919136" cy="707617"/>
            <a:chOff x="8092231" y="1622475"/>
            <a:chExt cx="307997" cy="237107"/>
          </a:xfrm>
        </p:grpSpPr>
        <p:sp>
          <p:nvSpPr>
            <p:cNvPr id="404" name="Google Shape;404;ge5c48d7ab6_0_360"/>
            <p:cNvSpPr/>
            <p:nvPr/>
          </p:nvSpPr>
          <p:spPr>
            <a:xfrm>
              <a:off x="8092231" y="1622475"/>
              <a:ext cx="209497" cy="205116"/>
            </a:xfrm>
            <a:custGeom>
              <a:avLst/>
              <a:gdLst/>
              <a:ahLst/>
              <a:cxnLst/>
              <a:rect l="l" t="t" r="r" b="b"/>
              <a:pathLst>
                <a:path w="11142" h="10909" extrusionOk="0">
                  <a:moveTo>
                    <a:pt x="5571" y="2703"/>
                  </a:moveTo>
                  <a:cubicBezTo>
                    <a:pt x="7073" y="2703"/>
                    <a:pt x="8307" y="3937"/>
                    <a:pt x="8307" y="5438"/>
                  </a:cubicBezTo>
                  <a:cubicBezTo>
                    <a:pt x="8307" y="6972"/>
                    <a:pt x="7073" y="8207"/>
                    <a:pt x="5571" y="8207"/>
                  </a:cubicBezTo>
                  <a:cubicBezTo>
                    <a:pt x="4037" y="8207"/>
                    <a:pt x="2803" y="6972"/>
                    <a:pt x="2803" y="5438"/>
                  </a:cubicBezTo>
                  <a:cubicBezTo>
                    <a:pt x="2803" y="3937"/>
                    <a:pt x="4037" y="2703"/>
                    <a:pt x="5571" y="2703"/>
                  </a:cubicBezTo>
                  <a:close/>
                  <a:moveTo>
                    <a:pt x="4404" y="1"/>
                  </a:moveTo>
                  <a:cubicBezTo>
                    <a:pt x="4004" y="67"/>
                    <a:pt x="3637" y="201"/>
                    <a:pt x="3303" y="368"/>
                  </a:cubicBezTo>
                  <a:cubicBezTo>
                    <a:pt x="3337" y="1101"/>
                    <a:pt x="3403" y="1935"/>
                    <a:pt x="3170" y="2136"/>
                  </a:cubicBezTo>
                  <a:cubicBezTo>
                    <a:pt x="3120" y="2167"/>
                    <a:pt x="3053" y="2180"/>
                    <a:pt x="2972" y="2180"/>
                  </a:cubicBezTo>
                  <a:cubicBezTo>
                    <a:pt x="2619" y="2180"/>
                    <a:pt x="2005" y="1919"/>
                    <a:pt x="1435" y="1702"/>
                  </a:cubicBezTo>
                  <a:cubicBezTo>
                    <a:pt x="1168" y="2002"/>
                    <a:pt x="935" y="2302"/>
                    <a:pt x="735" y="2669"/>
                  </a:cubicBezTo>
                  <a:cubicBezTo>
                    <a:pt x="1202" y="3236"/>
                    <a:pt x="1769" y="3870"/>
                    <a:pt x="1669" y="4170"/>
                  </a:cubicBezTo>
                  <a:cubicBezTo>
                    <a:pt x="1602" y="4471"/>
                    <a:pt x="768" y="4637"/>
                    <a:pt x="34" y="4837"/>
                  </a:cubicBezTo>
                  <a:cubicBezTo>
                    <a:pt x="1" y="5038"/>
                    <a:pt x="1" y="5238"/>
                    <a:pt x="1" y="5438"/>
                  </a:cubicBezTo>
                  <a:cubicBezTo>
                    <a:pt x="1" y="5638"/>
                    <a:pt x="1" y="5838"/>
                    <a:pt x="34" y="6038"/>
                  </a:cubicBezTo>
                  <a:cubicBezTo>
                    <a:pt x="768" y="6238"/>
                    <a:pt x="1602" y="6439"/>
                    <a:pt x="1669" y="6705"/>
                  </a:cubicBezTo>
                  <a:cubicBezTo>
                    <a:pt x="1769" y="7006"/>
                    <a:pt x="1202" y="7639"/>
                    <a:pt x="735" y="8240"/>
                  </a:cubicBezTo>
                  <a:cubicBezTo>
                    <a:pt x="935" y="8573"/>
                    <a:pt x="1168" y="8907"/>
                    <a:pt x="1435" y="9174"/>
                  </a:cubicBezTo>
                  <a:cubicBezTo>
                    <a:pt x="1986" y="8964"/>
                    <a:pt x="2579" y="8713"/>
                    <a:pt x="2937" y="8713"/>
                  </a:cubicBezTo>
                  <a:cubicBezTo>
                    <a:pt x="3033" y="8713"/>
                    <a:pt x="3113" y="8731"/>
                    <a:pt x="3170" y="8774"/>
                  </a:cubicBezTo>
                  <a:cubicBezTo>
                    <a:pt x="3403" y="8940"/>
                    <a:pt x="3337" y="9774"/>
                    <a:pt x="3303" y="10542"/>
                  </a:cubicBezTo>
                  <a:cubicBezTo>
                    <a:pt x="3637" y="10708"/>
                    <a:pt x="4037" y="10808"/>
                    <a:pt x="4404" y="10908"/>
                  </a:cubicBezTo>
                  <a:cubicBezTo>
                    <a:pt x="4838" y="10275"/>
                    <a:pt x="5238" y="9541"/>
                    <a:pt x="5571" y="9541"/>
                  </a:cubicBezTo>
                  <a:cubicBezTo>
                    <a:pt x="5905" y="9541"/>
                    <a:pt x="6339" y="10275"/>
                    <a:pt x="6739" y="10908"/>
                  </a:cubicBezTo>
                  <a:cubicBezTo>
                    <a:pt x="7139" y="10808"/>
                    <a:pt x="7506" y="10708"/>
                    <a:pt x="7840" y="10542"/>
                  </a:cubicBezTo>
                  <a:cubicBezTo>
                    <a:pt x="7806" y="9774"/>
                    <a:pt x="7740" y="8940"/>
                    <a:pt x="7973" y="8774"/>
                  </a:cubicBezTo>
                  <a:cubicBezTo>
                    <a:pt x="8030" y="8731"/>
                    <a:pt x="8110" y="8713"/>
                    <a:pt x="8206" y="8713"/>
                  </a:cubicBezTo>
                  <a:cubicBezTo>
                    <a:pt x="8564" y="8713"/>
                    <a:pt x="9156" y="8964"/>
                    <a:pt x="9708" y="9174"/>
                  </a:cubicBezTo>
                  <a:cubicBezTo>
                    <a:pt x="9975" y="8874"/>
                    <a:pt x="10208" y="8573"/>
                    <a:pt x="10408" y="8240"/>
                  </a:cubicBezTo>
                  <a:cubicBezTo>
                    <a:pt x="9941" y="7639"/>
                    <a:pt x="9374" y="7006"/>
                    <a:pt x="9474" y="6705"/>
                  </a:cubicBezTo>
                  <a:cubicBezTo>
                    <a:pt x="9541" y="6439"/>
                    <a:pt x="10375" y="6238"/>
                    <a:pt x="11109" y="6038"/>
                  </a:cubicBezTo>
                  <a:cubicBezTo>
                    <a:pt x="11142" y="5838"/>
                    <a:pt x="11142" y="5638"/>
                    <a:pt x="11142" y="5438"/>
                  </a:cubicBezTo>
                  <a:cubicBezTo>
                    <a:pt x="11142" y="5238"/>
                    <a:pt x="11142" y="5038"/>
                    <a:pt x="11109" y="4837"/>
                  </a:cubicBezTo>
                  <a:cubicBezTo>
                    <a:pt x="10375" y="4637"/>
                    <a:pt x="9541" y="4471"/>
                    <a:pt x="9474" y="4170"/>
                  </a:cubicBezTo>
                  <a:cubicBezTo>
                    <a:pt x="9374" y="3870"/>
                    <a:pt x="9908" y="3236"/>
                    <a:pt x="10408" y="2669"/>
                  </a:cubicBezTo>
                  <a:cubicBezTo>
                    <a:pt x="10208" y="2302"/>
                    <a:pt x="9975" y="2002"/>
                    <a:pt x="9708" y="1702"/>
                  </a:cubicBezTo>
                  <a:cubicBezTo>
                    <a:pt x="9138" y="1919"/>
                    <a:pt x="8502" y="2180"/>
                    <a:pt x="8158" y="2180"/>
                  </a:cubicBezTo>
                  <a:cubicBezTo>
                    <a:pt x="8080" y="2180"/>
                    <a:pt x="8017" y="2167"/>
                    <a:pt x="7973" y="2136"/>
                  </a:cubicBezTo>
                  <a:cubicBezTo>
                    <a:pt x="7740" y="1935"/>
                    <a:pt x="7806" y="1101"/>
                    <a:pt x="7840" y="368"/>
                  </a:cubicBezTo>
                  <a:cubicBezTo>
                    <a:pt x="7506" y="201"/>
                    <a:pt x="7106" y="67"/>
                    <a:pt x="6739" y="1"/>
                  </a:cubicBezTo>
                  <a:cubicBezTo>
                    <a:pt x="6305" y="634"/>
                    <a:pt x="5905" y="1335"/>
                    <a:pt x="5571" y="1335"/>
                  </a:cubicBezTo>
                  <a:cubicBezTo>
                    <a:pt x="5238" y="1335"/>
                    <a:pt x="4804" y="634"/>
                    <a:pt x="4404" y="1"/>
                  </a:cubicBezTo>
                  <a:close/>
                </a:path>
              </a:pathLst>
            </a:custGeom>
            <a:solidFill>
              <a:srgbClr val="D59002"/>
            </a:solidFill>
            <a:ln>
              <a:noFill/>
            </a:ln>
          </p:spPr>
          <p:txBody>
            <a:bodyPr spcFirstLastPara="1" wrap="square" lIns="170660" tIns="170660" rIns="170660" bIns="170660" anchor="ctr" anchorCtr="0">
              <a:noAutofit/>
            </a:bodyPr>
            <a:lstStyle/>
            <a:p>
              <a:pPr>
                <a:buSzPts val="1900"/>
              </a:pPr>
              <a:endParaRPr sz="2660"/>
            </a:p>
          </p:txBody>
        </p:sp>
        <p:sp>
          <p:nvSpPr>
            <p:cNvPr id="405" name="Google Shape;405;ge5c48d7ab6_0_360"/>
            <p:cNvSpPr/>
            <p:nvPr/>
          </p:nvSpPr>
          <p:spPr>
            <a:xfrm>
              <a:off x="8282919" y="1745413"/>
              <a:ext cx="117309" cy="114169"/>
            </a:xfrm>
            <a:custGeom>
              <a:avLst/>
              <a:gdLst/>
              <a:ahLst/>
              <a:cxnLst/>
              <a:rect l="l" t="t" r="r" b="b"/>
              <a:pathLst>
                <a:path w="6239" h="6072" extrusionOk="0">
                  <a:moveTo>
                    <a:pt x="3103" y="1502"/>
                  </a:moveTo>
                  <a:cubicBezTo>
                    <a:pt x="3970" y="1502"/>
                    <a:pt x="4637" y="2202"/>
                    <a:pt x="4637" y="3036"/>
                  </a:cubicBezTo>
                  <a:cubicBezTo>
                    <a:pt x="4637" y="3903"/>
                    <a:pt x="3970" y="4571"/>
                    <a:pt x="3103" y="4571"/>
                  </a:cubicBezTo>
                  <a:cubicBezTo>
                    <a:pt x="2269" y="4571"/>
                    <a:pt x="1568" y="3903"/>
                    <a:pt x="1568" y="3036"/>
                  </a:cubicBezTo>
                  <a:cubicBezTo>
                    <a:pt x="1568" y="2202"/>
                    <a:pt x="2269" y="1502"/>
                    <a:pt x="3103" y="1502"/>
                  </a:cubicBezTo>
                  <a:close/>
                  <a:moveTo>
                    <a:pt x="2469" y="1"/>
                  </a:moveTo>
                  <a:cubicBezTo>
                    <a:pt x="2235" y="34"/>
                    <a:pt x="2035" y="101"/>
                    <a:pt x="1835" y="201"/>
                  </a:cubicBezTo>
                  <a:cubicBezTo>
                    <a:pt x="1868" y="634"/>
                    <a:pt x="1902" y="1101"/>
                    <a:pt x="1768" y="1202"/>
                  </a:cubicBezTo>
                  <a:cubicBezTo>
                    <a:pt x="1743" y="1220"/>
                    <a:pt x="1707" y="1229"/>
                    <a:pt x="1663" y="1229"/>
                  </a:cubicBezTo>
                  <a:cubicBezTo>
                    <a:pt x="1473" y="1229"/>
                    <a:pt x="1126" y="1076"/>
                    <a:pt x="801" y="968"/>
                  </a:cubicBezTo>
                  <a:cubicBezTo>
                    <a:pt x="668" y="1135"/>
                    <a:pt x="534" y="1302"/>
                    <a:pt x="401" y="1502"/>
                  </a:cubicBezTo>
                  <a:cubicBezTo>
                    <a:pt x="668" y="1835"/>
                    <a:pt x="1001" y="2169"/>
                    <a:pt x="934" y="2336"/>
                  </a:cubicBezTo>
                  <a:cubicBezTo>
                    <a:pt x="901" y="2502"/>
                    <a:pt x="434" y="2603"/>
                    <a:pt x="0" y="2703"/>
                  </a:cubicBezTo>
                  <a:cubicBezTo>
                    <a:pt x="0" y="2803"/>
                    <a:pt x="0" y="2936"/>
                    <a:pt x="0" y="3036"/>
                  </a:cubicBezTo>
                  <a:cubicBezTo>
                    <a:pt x="0" y="3170"/>
                    <a:pt x="0" y="3270"/>
                    <a:pt x="0" y="3370"/>
                  </a:cubicBezTo>
                  <a:cubicBezTo>
                    <a:pt x="434" y="3503"/>
                    <a:pt x="868" y="3603"/>
                    <a:pt x="934" y="3737"/>
                  </a:cubicBezTo>
                  <a:cubicBezTo>
                    <a:pt x="1001" y="3937"/>
                    <a:pt x="668" y="4270"/>
                    <a:pt x="401" y="4604"/>
                  </a:cubicBezTo>
                  <a:cubicBezTo>
                    <a:pt x="534" y="4804"/>
                    <a:pt x="668" y="4971"/>
                    <a:pt x="801" y="5138"/>
                  </a:cubicBezTo>
                  <a:cubicBezTo>
                    <a:pt x="1117" y="5006"/>
                    <a:pt x="1455" y="4874"/>
                    <a:pt x="1648" y="4874"/>
                  </a:cubicBezTo>
                  <a:cubicBezTo>
                    <a:pt x="1699" y="4874"/>
                    <a:pt x="1740" y="4883"/>
                    <a:pt x="1768" y="4904"/>
                  </a:cubicBezTo>
                  <a:cubicBezTo>
                    <a:pt x="1902" y="5004"/>
                    <a:pt x="1868" y="5471"/>
                    <a:pt x="1835" y="5872"/>
                  </a:cubicBezTo>
                  <a:cubicBezTo>
                    <a:pt x="2035" y="5972"/>
                    <a:pt x="2235" y="6038"/>
                    <a:pt x="2469" y="6072"/>
                  </a:cubicBezTo>
                  <a:cubicBezTo>
                    <a:pt x="2702" y="5738"/>
                    <a:pt x="2936" y="5338"/>
                    <a:pt x="3103" y="5338"/>
                  </a:cubicBezTo>
                  <a:cubicBezTo>
                    <a:pt x="3269" y="5338"/>
                    <a:pt x="3536" y="5738"/>
                    <a:pt x="3770" y="6072"/>
                  </a:cubicBezTo>
                  <a:cubicBezTo>
                    <a:pt x="3970" y="6038"/>
                    <a:pt x="4170" y="5972"/>
                    <a:pt x="4370" y="5872"/>
                  </a:cubicBezTo>
                  <a:cubicBezTo>
                    <a:pt x="4370" y="5471"/>
                    <a:pt x="4303" y="5004"/>
                    <a:pt x="4437" y="4904"/>
                  </a:cubicBezTo>
                  <a:cubicBezTo>
                    <a:pt x="4472" y="4883"/>
                    <a:pt x="4518" y="4874"/>
                    <a:pt x="4574" y="4874"/>
                  </a:cubicBezTo>
                  <a:cubicBezTo>
                    <a:pt x="4782" y="4874"/>
                    <a:pt x="5114" y="5006"/>
                    <a:pt x="5404" y="5138"/>
                  </a:cubicBezTo>
                  <a:cubicBezTo>
                    <a:pt x="5571" y="4971"/>
                    <a:pt x="5704" y="4804"/>
                    <a:pt x="5805" y="4604"/>
                  </a:cubicBezTo>
                  <a:cubicBezTo>
                    <a:pt x="5538" y="4270"/>
                    <a:pt x="5237" y="3937"/>
                    <a:pt x="5271" y="3737"/>
                  </a:cubicBezTo>
                  <a:cubicBezTo>
                    <a:pt x="5338" y="3603"/>
                    <a:pt x="5805" y="3503"/>
                    <a:pt x="6205" y="3370"/>
                  </a:cubicBezTo>
                  <a:cubicBezTo>
                    <a:pt x="6205" y="3270"/>
                    <a:pt x="6238" y="3170"/>
                    <a:pt x="6238" y="3036"/>
                  </a:cubicBezTo>
                  <a:cubicBezTo>
                    <a:pt x="6238" y="2936"/>
                    <a:pt x="6205" y="2836"/>
                    <a:pt x="6205" y="2703"/>
                  </a:cubicBezTo>
                  <a:cubicBezTo>
                    <a:pt x="5805" y="2603"/>
                    <a:pt x="5338" y="2502"/>
                    <a:pt x="5271" y="2336"/>
                  </a:cubicBezTo>
                  <a:cubicBezTo>
                    <a:pt x="5237" y="2169"/>
                    <a:pt x="5538" y="1835"/>
                    <a:pt x="5805" y="1502"/>
                  </a:cubicBezTo>
                  <a:cubicBezTo>
                    <a:pt x="5704" y="1302"/>
                    <a:pt x="5571" y="1135"/>
                    <a:pt x="5404" y="968"/>
                  </a:cubicBezTo>
                  <a:cubicBezTo>
                    <a:pt x="5106" y="1076"/>
                    <a:pt x="4765" y="1229"/>
                    <a:pt x="4557" y="1229"/>
                  </a:cubicBezTo>
                  <a:cubicBezTo>
                    <a:pt x="4509" y="1229"/>
                    <a:pt x="4468" y="1220"/>
                    <a:pt x="4437" y="1202"/>
                  </a:cubicBezTo>
                  <a:cubicBezTo>
                    <a:pt x="4303" y="1101"/>
                    <a:pt x="4370" y="634"/>
                    <a:pt x="4370" y="201"/>
                  </a:cubicBezTo>
                  <a:cubicBezTo>
                    <a:pt x="4170" y="101"/>
                    <a:pt x="3970" y="34"/>
                    <a:pt x="3770" y="1"/>
                  </a:cubicBezTo>
                  <a:cubicBezTo>
                    <a:pt x="3536" y="334"/>
                    <a:pt x="3269" y="768"/>
                    <a:pt x="3103" y="768"/>
                  </a:cubicBezTo>
                  <a:cubicBezTo>
                    <a:pt x="2936" y="768"/>
                    <a:pt x="2702" y="334"/>
                    <a:pt x="2469" y="1"/>
                  </a:cubicBezTo>
                  <a:close/>
                </a:path>
              </a:pathLst>
            </a:custGeom>
            <a:solidFill>
              <a:srgbClr val="D59002"/>
            </a:solidFill>
            <a:ln>
              <a:noFill/>
            </a:ln>
          </p:spPr>
          <p:txBody>
            <a:bodyPr spcFirstLastPara="1" wrap="square" lIns="170660" tIns="170660" rIns="170660" bIns="170660" anchor="ctr" anchorCtr="0">
              <a:noAutofit/>
            </a:bodyPr>
            <a:lstStyle/>
            <a:p>
              <a:pPr>
                <a:buSzPts val="1900"/>
              </a:pPr>
              <a:endParaRPr sz="2660"/>
            </a:p>
          </p:txBody>
        </p:sp>
      </p:grpSp>
      <p:graphicFrame>
        <p:nvGraphicFramePr>
          <p:cNvPr id="406" name="Google Shape;406;ge5c48d7ab6_0_360"/>
          <p:cNvGraphicFramePr/>
          <p:nvPr>
            <p:extLst>
              <p:ext uri="{D42A27DB-BD31-4B8C-83A1-F6EECF244321}">
                <p14:modId xmlns:p14="http://schemas.microsoft.com/office/powerpoint/2010/main" val="4150606027"/>
              </p:ext>
            </p:extLst>
          </p:nvPr>
        </p:nvGraphicFramePr>
        <p:xfrm>
          <a:off x="1110125" y="4872477"/>
          <a:ext cx="12410160" cy="5572028"/>
        </p:xfrm>
        <a:graphic>
          <a:graphicData uri="http://schemas.openxmlformats.org/drawingml/2006/table">
            <a:tbl>
              <a:tblPr>
                <a:noFill/>
                <a:tableStyleId>{CD88FB69-2098-4870-A087-6ADD50F5CA38}</a:tableStyleId>
              </a:tblPr>
              <a:tblGrid>
                <a:gridCol w="1525440">
                  <a:extLst>
                    <a:ext uri="{9D8B030D-6E8A-4147-A177-3AD203B41FA5}">
                      <a16:colId xmlns:a16="http://schemas.microsoft.com/office/drawing/2014/main" val="20000"/>
                    </a:ext>
                  </a:extLst>
                </a:gridCol>
                <a:gridCol w="2053100">
                  <a:extLst>
                    <a:ext uri="{9D8B030D-6E8A-4147-A177-3AD203B41FA5}">
                      <a16:colId xmlns:a16="http://schemas.microsoft.com/office/drawing/2014/main" val="20001"/>
                    </a:ext>
                  </a:extLst>
                </a:gridCol>
                <a:gridCol w="8831620">
                  <a:extLst>
                    <a:ext uri="{9D8B030D-6E8A-4147-A177-3AD203B41FA5}">
                      <a16:colId xmlns:a16="http://schemas.microsoft.com/office/drawing/2014/main" val="20002"/>
                    </a:ext>
                  </a:extLst>
                </a:gridCol>
              </a:tblGrid>
              <a:tr h="980315">
                <a:tc>
                  <a:txBody>
                    <a:bodyPr/>
                    <a:lstStyle/>
                    <a:p>
                      <a:pPr marL="0" marR="0" lvl="0" indent="0" algn="ctr" rtl="0">
                        <a:lnSpc>
                          <a:spcPct val="100000"/>
                        </a:lnSpc>
                        <a:spcBef>
                          <a:spcPts val="0"/>
                        </a:spcBef>
                        <a:spcAft>
                          <a:spcPts val="0"/>
                        </a:spcAft>
                        <a:buClr>
                          <a:srgbClr val="000000"/>
                        </a:buClr>
                        <a:buSzPts val="1200"/>
                        <a:buFont typeface="Arial"/>
                        <a:buNone/>
                      </a:pPr>
                      <a:r>
                        <a:rPr lang="en-US" sz="1600" b="1" u="none" strike="noStrike" cap="none">
                          <a:latin typeface="Arial"/>
                          <a:ea typeface="Arial"/>
                          <a:cs typeface="Arial"/>
                          <a:sym typeface="Arial"/>
                        </a:rPr>
                        <a:t>Program</a:t>
                      </a:r>
                      <a:endParaRPr sz="1600" b="1" u="none" strike="noStrike" cap="none">
                        <a:latin typeface="Arial"/>
                        <a:ea typeface="Arial"/>
                        <a:cs typeface="Arial"/>
                        <a:sym typeface="Arial"/>
                      </a:endParaRPr>
                    </a:p>
                  </a:txBody>
                  <a:tcPr marL="127995" marR="12799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12700" cap="flat" cmpd="sng">
                      <a:solidFill>
                        <a:srgbClr val="ED7D3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600" b="1" u="none" strike="noStrike" cap="none">
                          <a:latin typeface="Arial"/>
                          <a:ea typeface="Arial"/>
                          <a:cs typeface="Arial"/>
                          <a:sym typeface="Arial"/>
                        </a:rPr>
                        <a:t>School Wide Plan Development: 1114(b) 1-5</a:t>
                      </a:r>
                      <a:endParaRPr sz="1600" b="1" u="none" strike="noStrike" cap="none">
                        <a:solidFill>
                          <a:schemeClr val="lt1"/>
                        </a:solidFill>
                        <a:latin typeface="Arial"/>
                        <a:ea typeface="Arial"/>
                        <a:cs typeface="Arial"/>
                        <a:sym typeface="Arial"/>
                      </a:endParaRPr>
                    </a:p>
                  </a:txBody>
                  <a:tcPr marL="127995" marR="12799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12700" cap="flat" cmpd="sng">
                      <a:solidFill>
                        <a:srgbClr val="ED7D3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600" b="1" u="none" strike="noStrike" cap="none">
                          <a:latin typeface="Arial"/>
                          <a:ea typeface="Arial"/>
                          <a:cs typeface="Arial"/>
                          <a:sym typeface="Arial"/>
                        </a:rPr>
                        <a:t>School Actions</a:t>
                      </a:r>
                      <a:endParaRPr sz="1600" b="1" u="none" strike="noStrike" cap="none">
                        <a:solidFill>
                          <a:schemeClr val="lt1"/>
                        </a:solidFill>
                        <a:latin typeface="Arial"/>
                        <a:ea typeface="Arial"/>
                        <a:cs typeface="Arial"/>
                        <a:sym typeface="Arial"/>
                      </a:endParaRPr>
                    </a:p>
                  </a:txBody>
                  <a:tcPr marL="127995" marR="12799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12700" cap="flat" cmpd="sng">
                      <a:solidFill>
                        <a:srgbClr val="ED7D31"/>
                      </a:solidFill>
                      <a:prstDash val="solid"/>
                      <a:round/>
                      <a:headEnd type="none" w="sm" len="sm"/>
                      <a:tailEnd type="none" w="sm" len="sm"/>
                    </a:lnB>
                  </a:tcPr>
                </a:tc>
                <a:extLst>
                  <a:ext uri="{0D108BD9-81ED-4DB2-BD59-A6C34878D82A}">
                    <a16:rowId xmlns:a16="http://schemas.microsoft.com/office/drawing/2014/main" val="10000"/>
                  </a:ext>
                </a:extLst>
              </a:tr>
              <a:tr h="2827034">
                <a:tc>
                  <a:txBody>
                    <a:bodyPr/>
                    <a:lstStyle/>
                    <a:p>
                      <a:pPr marL="0" marR="0" lvl="0" indent="0" algn="l" rtl="0">
                        <a:lnSpc>
                          <a:spcPct val="115000"/>
                        </a:lnSpc>
                        <a:spcBef>
                          <a:spcPts val="0"/>
                        </a:spcBef>
                        <a:spcAft>
                          <a:spcPts val="0"/>
                        </a:spcAft>
                        <a:buClr>
                          <a:srgbClr val="000000"/>
                        </a:buClr>
                        <a:buSzPts val="1300"/>
                        <a:buFont typeface="Arial"/>
                        <a:buNone/>
                      </a:pPr>
                      <a:r>
                        <a:rPr lang="en-US" sz="1900" b="1" u="none" strike="noStrike" cap="none">
                          <a:solidFill>
                            <a:schemeClr val="dk1"/>
                          </a:solidFill>
                          <a:latin typeface="Arial"/>
                          <a:ea typeface="Arial"/>
                          <a:cs typeface="Arial"/>
                          <a:sym typeface="Arial"/>
                        </a:rPr>
                        <a:t>Title IV, A</a:t>
                      </a:r>
                      <a:endParaRPr sz="1900" b="1" u="none" strike="noStrike" cap="none">
                        <a:solidFill>
                          <a:schemeClr val="dk1"/>
                        </a:solidFill>
                        <a:latin typeface="Arial"/>
                        <a:ea typeface="Arial"/>
                        <a:cs typeface="Arial"/>
                        <a:sym typeface="Arial"/>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ctr" rtl="0">
                        <a:lnSpc>
                          <a:spcPct val="115000"/>
                        </a:lnSpc>
                        <a:spcBef>
                          <a:spcPts val="0"/>
                        </a:spcBef>
                        <a:spcAft>
                          <a:spcPts val="0"/>
                        </a:spcAft>
                        <a:buClr>
                          <a:srgbClr val="000000"/>
                        </a:buClr>
                        <a:buSzPts val="1300"/>
                        <a:buFont typeface="Arial"/>
                        <a:buNone/>
                      </a:pPr>
                      <a:r>
                        <a:rPr lang="en-US" sz="1900" u="none" strike="noStrike" cap="none">
                          <a:solidFill>
                            <a:schemeClr val="dk1"/>
                          </a:solidFill>
                          <a:latin typeface="Arial"/>
                          <a:ea typeface="Arial"/>
                          <a:cs typeface="Arial"/>
                          <a:sym typeface="Arial"/>
                        </a:rPr>
                        <a:t>Middle School Behavior Initiative</a:t>
                      </a:r>
                      <a:endParaRPr sz="16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900"/>
                        <a:buFont typeface="Arial"/>
                        <a:buNone/>
                      </a:pPr>
                      <a:endParaRPr sz="27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extLst>
                  <a:ext uri="{0D108BD9-81ED-4DB2-BD59-A6C34878D82A}">
                    <a16:rowId xmlns:a16="http://schemas.microsoft.com/office/drawing/2014/main" val="10001"/>
                  </a:ext>
                </a:extLst>
              </a:tr>
              <a:tr h="1763790">
                <a:tc>
                  <a:txBody>
                    <a:bodyPr/>
                    <a:lstStyle/>
                    <a:p>
                      <a:pPr marL="0" marR="0" lvl="0" indent="0" algn="ctr" rtl="0">
                        <a:lnSpc>
                          <a:spcPct val="115000"/>
                        </a:lnSpc>
                        <a:spcBef>
                          <a:spcPts val="0"/>
                        </a:spcBef>
                        <a:spcAft>
                          <a:spcPts val="0"/>
                        </a:spcAft>
                        <a:buClr>
                          <a:srgbClr val="000000"/>
                        </a:buClr>
                        <a:buSzPts val="1300"/>
                        <a:buFont typeface="Arial"/>
                        <a:buNone/>
                      </a:pPr>
                      <a:r>
                        <a:rPr lang="en-US" sz="1900" b="1" u="none" strike="noStrike" cap="none">
                          <a:solidFill>
                            <a:schemeClr val="dk1"/>
                          </a:solidFill>
                          <a:latin typeface="Arial"/>
                          <a:ea typeface="Arial"/>
                          <a:cs typeface="Arial"/>
                          <a:sym typeface="Arial"/>
                        </a:rPr>
                        <a:t>Title IV, A</a:t>
                      </a:r>
                      <a:endParaRPr sz="1900" b="1" u="none" strike="noStrike" cap="none">
                        <a:solidFill>
                          <a:schemeClr val="dk1"/>
                        </a:solidFill>
                        <a:latin typeface="Arial"/>
                        <a:ea typeface="Arial"/>
                        <a:cs typeface="Arial"/>
                        <a:sym typeface="Arial"/>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ctr" rtl="0">
                        <a:lnSpc>
                          <a:spcPct val="115000"/>
                        </a:lnSpc>
                        <a:spcBef>
                          <a:spcPts val="0"/>
                        </a:spcBef>
                        <a:spcAft>
                          <a:spcPts val="0"/>
                        </a:spcAft>
                        <a:buClr>
                          <a:srgbClr val="000000"/>
                        </a:buClr>
                        <a:buSzPts val="1300"/>
                        <a:buFont typeface="Arial"/>
                        <a:buNone/>
                      </a:pPr>
                      <a:r>
                        <a:rPr lang="en-US" sz="1900" u="none" strike="noStrike" cap="none">
                          <a:solidFill>
                            <a:schemeClr val="dk1"/>
                          </a:solidFill>
                          <a:latin typeface="Arial"/>
                          <a:ea typeface="Arial"/>
                          <a:cs typeface="Arial"/>
                          <a:sym typeface="Arial"/>
                        </a:rPr>
                        <a:t>High School and Middle School Bridge Program (Safe and Healthy)</a:t>
                      </a:r>
                      <a:endParaRPr sz="1900" u="none" strike="noStrike" cap="none">
                        <a:solidFill>
                          <a:schemeClr val="dk1"/>
                        </a:solidFill>
                        <a:latin typeface="Arial"/>
                        <a:ea typeface="Arial"/>
                        <a:cs typeface="Arial"/>
                        <a:sym typeface="Arial"/>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extLst>
                  <a:ext uri="{0D108BD9-81ED-4DB2-BD59-A6C34878D82A}">
                    <a16:rowId xmlns:a16="http://schemas.microsoft.com/office/drawing/2014/main" val="10002"/>
                  </a:ext>
                </a:extLst>
              </a:tr>
            </a:tbl>
          </a:graphicData>
        </a:graphic>
      </p:graphicFrame>
      <p:graphicFrame>
        <p:nvGraphicFramePr>
          <p:cNvPr id="407" name="Google Shape;407;ge5c48d7ab6_0_360"/>
          <p:cNvGraphicFramePr/>
          <p:nvPr>
            <p:extLst>
              <p:ext uri="{D42A27DB-BD31-4B8C-83A1-F6EECF244321}">
                <p14:modId xmlns:p14="http://schemas.microsoft.com/office/powerpoint/2010/main" val="3816883427"/>
              </p:ext>
            </p:extLst>
          </p:nvPr>
        </p:nvGraphicFramePr>
        <p:xfrm>
          <a:off x="1110078" y="1761887"/>
          <a:ext cx="12410195" cy="2149850"/>
        </p:xfrm>
        <a:graphic>
          <a:graphicData uri="http://schemas.openxmlformats.org/drawingml/2006/table">
            <a:tbl>
              <a:tblPr>
                <a:noFill/>
                <a:tableStyleId>{CD88FB69-2098-4870-A087-6ADD50F5CA38}</a:tableStyleId>
              </a:tblPr>
              <a:tblGrid>
                <a:gridCol w="3009720">
                  <a:extLst>
                    <a:ext uri="{9D8B030D-6E8A-4147-A177-3AD203B41FA5}">
                      <a16:colId xmlns:a16="http://schemas.microsoft.com/office/drawing/2014/main" val="20000"/>
                    </a:ext>
                  </a:extLst>
                </a:gridCol>
                <a:gridCol w="3935925">
                  <a:extLst>
                    <a:ext uri="{9D8B030D-6E8A-4147-A177-3AD203B41FA5}">
                      <a16:colId xmlns:a16="http://schemas.microsoft.com/office/drawing/2014/main" val="20001"/>
                    </a:ext>
                  </a:extLst>
                </a:gridCol>
                <a:gridCol w="2605435">
                  <a:extLst>
                    <a:ext uri="{9D8B030D-6E8A-4147-A177-3AD203B41FA5}">
                      <a16:colId xmlns:a16="http://schemas.microsoft.com/office/drawing/2014/main" val="20002"/>
                    </a:ext>
                  </a:extLst>
                </a:gridCol>
                <a:gridCol w="2859115">
                  <a:extLst>
                    <a:ext uri="{9D8B030D-6E8A-4147-A177-3AD203B41FA5}">
                      <a16:colId xmlns:a16="http://schemas.microsoft.com/office/drawing/2014/main" val="20003"/>
                    </a:ext>
                  </a:extLst>
                </a:gridCol>
              </a:tblGrid>
              <a:tr h="480900">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District Name</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Fiscal Year</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0"/>
                  </a:ext>
                </a:extLst>
              </a:tr>
              <a:tr h="480900">
                <a:tc>
                  <a:txBody>
                    <a:bodyPr/>
                    <a:lstStyle/>
                    <a:p>
                      <a:pPr marL="0" marR="0" lvl="0" indent="0" algn="l" rtl="0">
                        <a:lnSpc>
                          <a:spcPct val="100000"/>
                        </a:lnSpc>
                        <a:spcBef>
                          <a:spcPts val="0"/>
                        </a:spcBef>
                        <a:spcAft>
                          <a:spcPts val="0"/>
                        </a:spcAft>
                        <a:buClr>
                          <a:srgbClr val="000000"/>
                        </a:buClr>
                        <a:buSzPts val="1100"/>
                        <a:buFont typeface="Arial"/>
                        <a:buNone/>
                      </a:pPr>
                      <a:r>
                        <a:rPr lang="en-US" sz="1900" b="1" u="none" strike="noStrike" cap="none"/>
                        <a:t>School Name</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500"/>
                        <a:buFont typeface="Arial"/>
                        <a:buNone/>
                      </a:pPr>
                      <a:r>
                        <a:rPr lang="en-US" sz="1900" b="1" u="none" strike="noStrike" cap="none"/>
                        <a:t>Grade Band</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1"/>
                  </a:ext>
                </a:extLst>
              </a:tr>
              <a:tr h="480900">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Principal</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Cluster</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2"/>
                  </a:ext>
                </a:extLst>
              </a:tr>
              <a:tr h="696990">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State Designation (CSI/TSI/Promise)</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Family Engagement (School Designed)</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423"/>
        <p:cNvGrpSpPr/>
        <p:nvPr/>
      </p:nvGrpSpPr>
      <p:grpSpPr>
        <a:xfrm>
          <a:off x="0" y="0"/>
          <a:ext cx="0" cy="0"/>
          <a:chOff x="0" y="0"/>
          <a:chExt cx="0" cy="0"/>
        </a:xfrm>
      </p:grpSpPr>
      <p:sp>
        <p:nvSpPr>
          <p:cNvPr id="424" name="Google Shape;424;ge5c48d7ab6_0_382"/>
          <p:cNvSpPr/>
          <p:nvPr/>
        </p:nvSpPr>
        <p:spPr>
          <a:xfrm>
            <a:off x="914400" y="685800"/>
            <a:ext cx="2359980" cy="1020180"/>
          </a:xfrm>
          <a:prstGeom prst="roundRect">
            <a:avLst>
              <a:gd name="adj" fmla="val 0"/>
            </a:avLst>
          </a:prstGeom>
          <a:noFill/>
          <a:ln>
            <a:noFill/>
          </a:ln>
        </p:spPr>
        <p:txBody>
          <a:bodyPr spcFirstLastPara="1" wrap="square" lIns="170660" tIns="170660" rIns="170660" bIns="170660" anchor="ctr" anchorCtr="0">
            <a:noAutofit/>
          </a:bodyPr>
          <a:lstStyle/>
          <a:p>
            <a:pPr algn="ctr">
              <a:buSzPts val="2400"/>
            </a:pPr>
            <a:r>
              <a:rPr lang="en-US" sz="3360" b="1"/>
              <a:t>Title I</a:t>
            </a:r>
            <a:endParaRPr sz="3360" b="1"/>
          </a:p>
        </p:txBody>
      </p:sp>
      <p:sp>
        <p:nvSpPr>
          <p:cNvPr id="425" name="Google Shape;425;ge5c48d7ab6_0_382"/>
          <p:cNvSpPr/>
          <p:nvPr/>
        </p:nvSpPr>
        <p:spPr>
          <a:xfrm>
            <a:off x="3455618" y="856098"/>
            <a:ext cx="15528" cy="688344"/>
          </a:xfrm>
          <a:custGeom>
            <a:avLst/>
            <a:gdLst/>
            <a:ahLst/>
            <a:cxnLst/>
            <a:rect l="l" t="t" r="r" b="b"/>
            <a:pathLst>
              <a:path w="368" h="16313" extrusionOk="0">
                <a:moveTo>
                  <a:pt x="1" y="1"/>
                </a:moveTo>
                <a:lnTo>
                  <a:pt x="1" y="16313"/>
                </a:lnTo>
                <a:lnTo>
                  <a:pt x="367" y="16313"/>
                </a:lnTo>
                <a:lnTo>
                  <a:pt x="367" y="1"/>
                </a:ln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170660" tIns="170660" rIns="170660" bIns="170660" anchor="ctr" anchorCtr="0">
            <a:noAutofit/>
          </a:bodyPr>
          <a:lstStyle/>
          <a:p>
            <a:pPr>
              <a:buSzPts val="1900"/>
            </a:pPr>
            <a:endParaRPr sz="2660"/>
          </a:p>
        </p:txBody>
      </p:sp>
      <p:sp>
        <p:nvSpPr>
          <p:cNvPr id="426" name="Google Shape;426;ge5c48d7ab6_0_382"/>
          <p:cNvSpPr/>
          <p:nvPr/>
        </p:nvSpPr>
        <p:spPr>
          <a:xfrm>
            <a:off x="4523507" y="685800"/>
            <a:ext cx="9192540" cy="864780"/>
          </a:xfrm>
          <a:prstGeom prst="rect">
            <a:avLst/>
          </a:prstGeom>
          <a:solidFill>
            <a:srgbClr val="D59002"/>
          </a:solidFill>
          <a:ln>
            <a:noFill/>
          </a:ln>
        </p:spPr>
        <p:txBody>
          <a:bodyPr spcFirstLastPara="1" wrap="square" lIns="170660" tIns="85295" rIns="170660" bIns="85295" anchor="ctr" anchorCtr="0">
            <a:noAutofit/>
          </a:bodyPr>
          <a:lstStyle/>
          <a:p>
            <a:pPr algn="ctr">
              <a:buSzPts val="2400"/>
            </a:pPr>
            <a:r>
              <a:rPr lang="en-US" sz="3360" b="1">
                <a:solidFill>
                  <a:schemeClr val="lt1"/>
                </a:solidFill>
              </a:rPr>
              <a:t>ACTIVITY: SWP Questions</a:t>
            </a:r>
            <a:endParaRPr sz="3360" b="1">
              <a:solidFill>
                <a:schemeClr val="lt1"/>
              </a:solidFill>
            </a:endParaRPr>
          </a:p>
        </p:txBody>
      </p:sp>
      <p:sp>
        <p:nvSpPr>
          <p:cNvPr id="427" name="Google Shape;427;ge5c48d7ab6_0_382"/>
          <p:cNvSpPr txBox="1"/>
          <p:nvPr/>
        </p:nvSpPr>
        <p:spPr>
          <a:xfrm>
            <a:off x="1437440" y="2037267"/>
            <a:ext cx="12044340" cy="4076940"/>
          </a:xfrm>
          <a:prstGeom prst="rect">
            <a:avLst/>
          </a:prstGeom>
          <a:solidFill>
            <a:srgbClr val="FEE1A5">
              <a:alpha val="27058"/>
            </a:srgbClr>
          </a:solidFill>
          <a:ln w="50800" cap="flat" cmpd="sng">
            <a:solidFill>
              <a:srgbClr val="C6890B"/>
            </a:solidFill>
            <a:prstDash val="solid"/>
            <a:round/>
            <a:headEnd type="none" w="sm" len="sm"/>
            <a:tailEnd type="none" w="sm" len="sm"/>
          </a:ln>
        </p:spPr>
        <p:txBody>
          <a:bodyPr spcFirstLastPara="1" wrap="square" lIns="127995" tIns="63980" rIns="127995" bIns="63980" anchor="ctr" anchorCtr="0">
            <a:noAutofit/>
          </a:bodyPr>
          <a:lstStyle/>
          <a:p>
            <a:pPr>
              <a:buClr>
                <a:schemeClr val="dk1"/>
              </a:buClr>
              <a:buSzPts val="1500"/>
            </a:pPr>
            <a:endParaRPr sz="2660">
              <a:solidFill>
                <a:schemeClr val="dk1"/>
              </a:solidFill>
            </a:endParaRPr>
          </a:p>
          <a:p>
            <a:pPr>
              <a:buSzPts val="1600"/>
            </a:pPr>
            <a:r>
              <a:rPr lang="en-US" sz="2240" b="1"/>
              <a:t>Please answer questions below that apply to your grade span along with all questions that are for ALL SCHOOLS. </a:t>
            </a:r>
            <a:endParaRPr sz="2240"/>
          </a:p>
          <a:p>
            <a:pPr>
              <a:buSzPts val="1900"/>
            </a:pPr>
            <a:endParaRPr sz="2660"/>
          </a:p>
        </p:txBody>
      </p:sp>
      <p:grpSp>
        <p:nvGrpSpPr>
          <p:cNvPr id="428" name="Google Shape;428;ge5c48d7ab6_0_382"/>
          <p:cNvGrpSpPr/>
          <p:nvPr/>
        </p:nvGrpSpPr>
        <p:grpSpPr>
          <a:xfrm>
            <a:off x="3439266" y="846365"/>
            <a:ext cx="919136" cy="707617"/>
            <a:chOff x="8092231" y="1622475"/>
            <a:chExt cx="307997" cy="237107"/>
          </a:xfrm>
        </p:grpSpPr>
        <p:sp>
          <p:nvSpPr>
            <p:cNvPr id="429" name="Google Shape;429;ge5c48d7ab6_0_382"/>
            <p:cNvSpPr/>
            <p:nvPr/>
          </p:nvSpPr>
          <p:spPr>
            <a:xfrm>
              <a:off x="8092231" y="1622475"/>
              <a:ext cx="209497" cy="205116"/>
            </a:xfrm>
            <a:custGeom>
              <a:avLst/>
              <a:gdLst/>
              <a:ahLst/>
              <a:cxnLst/>
              <a:rect l="l" t="t" r="r" b="b"/>
              <a:pathLst>
                <a:path w="11142" h="10909" extrusionOk="0">
                  <a:moveTo>
                    <a:pt x="5571" y="2703"/>
                  </a:moveTo>
                  <a:cubicBezTo>
                    <a:pt x="7073" y="2703"/>
                    <a:pt x="8307" y="3937"/>
                    <a:pt x="8307" y="5438"/>
                  </a:cubicBezTo>
                  <a:cubicBezTo>
                    <a:pt x="8307" y="6972"/>
                    <a:pt x="7073" y="8207"/>
                    <a:pt x="5571" y="8207"/>
                  </a:cubicBezTo>
                  <a:cubicBezTo>
                    <a:pt x="4037" y="8207"/>
                    <a:pt x="2803" y="6972"/>
                    <a:pt x="2803" y="5438"/>
                  </a:cubicBezTo>
                  <a:cubicBezTo>
                    <a:pt x="2803" y="3937"/>
                    <a:pt x="4037" y="2703"/>
                    <a:pt x="5571" y="2703"/>
                  </a:cubicBezTo>
                  <a:close/>
                  <a:moveTo>
                    <a:pt x="4404" y="1"/>
                  </a:moveTo>
                  <a:cubicBezTo>
                    <a:pt x="4004" y="67"/>
                    <a:pt x="3637" y="201"/>
                    <a:pt x="3303" y="368"/>
                  </a:cubicBezTo>
                  <a:cubicBezTo>
                    <a:pt x="3337" y="1101"/>
                    <a:pt x="3403" y="1935"/>
                    <a:pt x="3170" y="2136"/>
                  </a:cubicBezTo>
                  <a:cubicBezTo>
                    <a:pt x="3120" y="2167"/>
                    <a:pt x="3053" y="2180"/>
                    <a:pt x="2972" y="2180"/>
                  </a:cubicBezTo>
                  <a:cubicBezTo>
                    <a:pt x="2619" y="2180"/>
                    <a:pt x="2005" y="1919"/>
                    <a:pt x="1435" y="1702"/>
                  </a:cubicBezTo>
                  <a:cubicBezTo>
                    <a:pt x="1168" y="2002"/>
                    <a:pt x="935" y="2302"/>
                    <a:pt x="735" y="2669"/>
                  </a:cubicBezTo>
                  <a:cubicBezTo>
                    <a:pt x="1202" y="3236"/>
                    <a:pt x="1769" y="3870"/>
                    <a:pt x="1669" y="4170"/>
                  </a:cubicBezTo>
                  <a:cubicBezTo>
                    <a:pt x="1602" y="4471"/>
                    <a:pt x="768" y="4637"/>
                    <a:pt x="34" y="4837"/>
                  </a:cubicBezTo>
                  <a:cubicBezTo>
                    <a:pt x="1" y="5038"/>
                    <a:pt x="1" y="5238"/>
                    <a:pt x="1" y="5438"/>
                  </a:cubicBezTo>
                  <a:cubicBezTo>
                    <a:pt x="1" y="5638"/>
                    <a:pt x="1" y="5838"/>
                    <a:pt x="34" y="6038"/>
                  </a:cubicBezTo>
                  <a:cubicBezTo>
                    <a:pt x="768" y="6238"/>
                    <a:pt x="1602" y="6439"/>
                    <a:pt x="1669" y="6705"/>
                  </a:cubicBezTo>
                  <a:cubicBezTo>
                    <a:pt x="1769" y="7006"/>
                    <a:pt x="1202" y="7639"/>
                    <a:pt x="735" y="8240"/>
                  </a:cubicBezTo>
                  <a:cubicBezTo>
                    <a:pt x="935" y="8573"/>
                    <a:pt x="1168" y="8907"/>
                    <a:pt x="1435" y="9174"/>
                  </a:cubicBezTo>
                  <a:cubicBezTo>
                    <a:pt x="1986" y="8964"/>
                    <a:pt x="2579" y="8713"/>
                    <a:pt x="2937" y="8713"/>
                  </a:cubicBezTo>
                  <a:cubicBezTo>
                    <a:pt x="3033" y="8713"/>
                    <a:pt x="3113" y="8731"/>
                    <a:pt x="3170" y="8774"/>
                  </a:cubicBezTo>
                  <a:cubicBezTo>
                    <a:pt x="3403" y="8940"/>
                    <a:pt x="3337" y="9774"/>
                    <a:pt x="3303" y="10542"/>
                  </a:cubicBezTo>
                  <a:cubicBezTo>
                    <a:pt x="3637" y="10708"/>
                    <a:pt x="4037" y="10808"/>
                    <a:pt x="4404" y="10908"/>
                  </a:cubicBezTo>
                  <a:cubicBezTo>
                    <a:pt x="4838" y="10275"/>
                    <a:pt x="5238" y="9541"/>
                    <a:pt x="5571" y="9541"/>
                  </a:cubicBezTo>
                  <a:cubicBezTo>
                    <a:pt x="5905" y="9541"/>
                    <a:pt x="6339" y="10275"/>
                    <a:pt x="6739" y="10908"/>
                  </a:cubicBezTo>
                  <a:cubicBezTo>
                    <a:pt x="7139" y="10808"/>
                    <a:pt x="7506" y="10708"/>
                    <a:pt x="7840" y="10542"/>
                  </a:cubicBezTo>
                  <a:cubicBezTo>
                    <a:pt x="7806" y="9774"/>
                    <a:pt x="7740" y="8940"/>
                    <a:pt x="7973" y="8774"/>
                  </a:cubicBezTo>
                  <a:cubicBezTo>
                    <a:pt x="8030" y="8731"/>
                    <a:pt x="8110" y="8713"/>
                    <a:pt x="8206" y="8713"/>
                  </a:cubicBezTo>
                  <a:cubicBezTo>
                    <a:pt x="8564" y="8713"/>
                    <a:pt x="9156" y="8964"/>
                    <a:pt x="9708" y="9174"/>
                  </a:cubicBezTo>
                  <a:cubicBezTo>
                    <a:pt x="9975" y="8874"/>
                    <a:pt x="10208" y="8573"/>
                    <a:pt x="10408" y="8240"/>
                  </a:cubicBezTo>
                  <a:cubicBezTo>
                    <a:pt x="9941" y="7639"/>
                    <a:pt x="9374" y="7006"/>
                    <a:pt x="9474" y="6705"/>
                  </a:cubicBezTo>
                  <a:cubicBezTo>
                    <a:pt x="9541" y="6439"/>
                    <a:pt x="10375" y="6238"/>
                    <a:pt x="11109" y="6038"/>
                  </a:cubicBezTo>
                  <a:cubicBezTo>
                    <a:pt x="11142" y="5838"/>
                    <a:pt x="11142" y="5638"/>
                    <a:pt x="11142" y="5438"/>
                  </a:cubicBezTo>
                  <a:cubicBezTo>
                    <a:pt x="11142" y="5238"/>
                    <a:pt x="11142" y="5038"/>
                    <a:pt x="11109" y="4837"/>
                  </a:cubicBezTo>
                  <a:cubicBezTo>
                    <a:pt x="10375" y="4637"/>
                    <a:pt x="9541" y="4471"/>
                    <a:pt x="9474" y="4170"/>
                  </a:cubicBezTo>
                  <a:cubicBezTo>
                    <a:pt x="9374" y="3870"/>
                    <a:pt x="9908" y="3236"/>
                    <a:pt x="10408" y="2669"/>
                  </a:cubicBezTo>
                  <a:cubicBezTo>
                    <a:pt x="10208" y="2302"/>
                    <a:pt x="9975" y="2002"/>
                    <a:pt x="9708" y="1702"/>
                  </a:cubicBezTo>
                  <a:cubicBezTo>
                    <a:pt x="9138" y="1919"/>
                    <a:pt x="8502" y="2180"/>
                    <a:pt x="8158" y="2180"/>
                  </a:cubicBezTo>
                  <a:cubicBezTo>
                    <a:pt x="8080" y="2180"/>
                    <a:pt x="8017" y="2167"/>
                    <a:pt x="7973" y="2136"/>
                  </a:cubicBezTo>
                  <a:cubicBezTo>
                    <a:pt x="7740" y="1935"/>
                    <a:pt x="7806" y="1101"/>
                    <a:pt x="7840" y="368"/>
                  </a:cubicBezTo>
                  <a:cubicBezTo>
                    <a:pt x="7506" y="201"/>
                    <a:pt x="7106" y="67"/>
                    <a:pt x="6739" y="1"/>
                  </a:cubicBezTo>
                  <a:cubicBezTo>
                    <a:pt x="6305" y="634"/>
                    <a:pt x="5905" y="1335"/>
                    <a:pt x="5571" y="1335"/>
                  </a:cubicBezTo>
                  <a:cubicBezTo>
                    <a:pt x="5238" y="1335"/>
                    <a:pt x="4804" y="634"/>
                    <a:pt x="4404" y="1"/>
                  </a:cubicBezTo>
                  <a:close/>
                </a:path>
              </a:pathLst>
            </a:custGeom>
            <a:solidFill>
              <a:srgbClr val="D59002"/>
            </a:solidFill>
            <a:ln>
              <a:noFill/>
            </a:ln>
          </p:spPr>
          <p:txBody>
            <a:bodyPr spcFirstLastPara="1" wrap="square" lIns="170660" tIns="170660" rIns="170660" bIns="170660" anchor="ctr" anchorCtr="0">
              <a:noAutofit/>
            </a:bodyPr>
            <a:lstStyle/>
            <a:p>
              <a:pPr>
                <a:buSzPts val="1900"/>
              </a:pPr>
              <a:endParaRPr sz="2660"/>
            </a:p>
          </p:txBody>
        </p:sp>
        <p:sp>
          <p:nvSpPr>
            <p:cNvPr id="430" name="Google Shape;430;ge5c48d7ab6_0_382"/>
            <p:cNvSpPr/>
            <p:nvPr/>
          </p:nvSpPr>
          <p:spPr>
            <a:xfrm>
              <a:off x="8282919" y="1745413"/>
              <a:ext cx="117309" cy="114169"/>
            </a:xfrm>
            <a:custGeom>
              <a:avLst/>
              <a:gdLst/>
              <a:ahLst/>
              <a:cxnLst/>
              <a:rect l="l" t="t" r="r" b="b"/>
              <a:pathLst>
                <a:path w="6239" h="6072" extrusionOk="0">
                  <a:moveTo>
                    <a:pt x="3103" y="1502"/>
                  </a:moveTo>
                  <a:cubicBezTo>
                    <a:pt x="3970" y="1502"/>
                    <a:pt x="4637" y="2202"/>
                    <a:pt x="4637" y="3036"/>
                  </a:cubicBezTo>
                  <a:cubicBezTo>
                    <a:pt x="4637" y="3903"/>
                    <a:pt x="3970" y="4571"/>
                    <a:pt x="3103" y="4571"/>
                  </a:cubicBezTo>
                  <a:cubicBezTo>
                    <a:pt x="2269" y="4571"/>
                    <a:pt x="1568" y="3903"/>
                    <a:pt x="1568" y="3036"/>
                  </a:cubicBezTo>
                  <a:cubicBezTo>
                    <a:pt x="1568" y="2202"/>
                    <a:pt x="2269" y="1502"/>
                    <a:pt x="3103" y="1502"/>
                  </a:cubicBezTo>
                  <a:close/>
                  <a:moveTo>
                    <a:pt x="2469" y="1"/>
                  </a:moveTo>
                  <a:cubicBezTo>
                    <a:pt x="2235" y="34"/>
                    <a:pt x="2035" y="101"/>
                    <a:pt x="1835" y="201"/>
                  </a:cubicBezTo>
                  <a:cubicBezTo>
                    <a:pt x="1868" y="634"/>
                    <a:pt x="1902" y="1101"/>
                    <a:pt x="1768" y="1202"/>
                  </a:cubicBezTo>
                  <a:cubicBezTo>
                    <a:pt x="1743" y="1220"/>
                    <a:pt x="1707" y="1229"/>
                    <a:pt x="1663" y="1229"/>
                  </a:cubicBezTo>
                  <a:cubicBezTo>
                    <a:pt x="1473" y="1229"/>
                    <a:pt x="1126" y="1076"/>
                    <a:pt x="801" y="968"/>
                  </a:cubicBezTo>
                  <a:cubicBezTo>
                    <a:pt x="668" y="1135"/>
                    <a:pt x="534" y="1302"/>
                    <a:pt x="401" y="1502"/>
                  </a:cubicBezTo>
                  <a:cubicBezTo>
                    <a:pt x="668" y="1835"/>
                    <a:pt x="1001" y="2169"/>
                    <a:pt x="934" y="2336"/>
                  </a:cubicBezTo>
                  <a:cubicBezTo>
                    <a:pt x="901" y="2502"/>
                    <a:pt x="434" y="2603"/>
                    <a:pt x="0" y="2703"/>
                  </a:cubicBezTo>
                  <a:cubicBezTo>
                    <a:pt x="0" y="2803"/>
                    <a:pt x="0" y="2936"/>
                    <a:pt x="0" y="3036"/>
                  </a:cubicBezTo>
                  <a:cubicBezTo>
                    <a:pt x="0" y="3170"/>
                    <a:pt x="0" y="3270"/>
                    <a:pt x="0" y="3370"/>
                  </a:cubicBezTo>
                  <a:cubicBezTo>
                    <a:pt x="434" y="3503"/>
                    <a:pt x="868" y="3603"/>
                    <a:pt x="934" y="3737"/>
                  </a:cubicBezTo>
                  <a:cubicBezTo>
                    <a:pt x="1001" y="3937"/>
                    <a:pt x="668" y="4270"/>
                    <a:pt x="401" y="4604"/>
                  </a:cubicBezTo>
                  <a:cubicBezTo>
                    <a:pt x="534" y="4804"/>
                    <a:pt x="668" y="4971"/>
                    <a:pt x="801" y="5138"/>
                  </a:cubicBezTo>
                  <a:cubicBezTo>
                    <a:pt x="1117" y="5006"/>
                    <a:pt x="1455" y="4874"/>
                    <a:pt x="1648" y="4874"/>
                  </a:cubicBezTo>
                  <a:cubicBezTo>
                    <a:pt x="1699" y="4874"/>
                    <a:pt x="1740" y="4883"/>
                    <a:pt x="1768" y="4904"/>
                  </a:cubicBezTo>
                  <a:cubicBezTo>
                    <a:pt x="1902" y="5004"/>
                    <a:pt x="1868" y="5471"/>
                    <a:pt x="1835" y="5872"/>
                  </a:cubicBezTo>
                  <a:cubicBezTo>
                    <a:pt x="2035" y="5972"/>
                    <a:pt x="2235" y="6038"/>
                    <a:pt x="2469" y="6072"/>
                  </a:cubicBezTo>
                  <a:cubicBezTo>
                    <a:pt x="2702" y="5738"/>
                    <a:pt x="2936" y="5338"/>
                    <a:pt x="3103" y="5338"/>
                  </a:cubicBezTo>
                  <a:cubicBezTo>
                    <a:pt x="3269" y="5338"/>
                    <a:pt x="3536" y="5738"/>
                    <a:pt x="3770" y="6072"/>
                  </a:cubicBezTo>
                  <a:cubicBezTo>
                    <a:pt x="3970" y="6038"/>
                    <a:pt x="4170" y="5972"/>
                    <a:pt x="4370" y="5872"/>
                  </a:cubicBezTo>
                  <a:cubicBezTo>
                    <a:pt x="4370" y="5471"/>
                    <a:pt x="4303" y="5004"/>
                    <a:pt x="4437" y="4904"/>
                  </a:cubicBezTo>
                  <a:cubicBezTo>
                    <a:pt x="4472" y="4883"/>
                    <a:pt x="4518" y="4874"/>
                    <a:pt x="4574" y="4874"/>
                  </a:cubicBezTo>
                  <a:cubicBezTo>
                    <a:pt x="4782" y="4874"/>
                    <a:pt x="5114" y="5006"/>
                    <a:pt x="5404" y="5138"/>
                  </a:cubicBezTo>
                  <a:cubicBezTo>
                    <a:pt x="5571" y="4971"/>
                    <a:pt x="5704" y="4804"/>
                    <a:pt x="5805" y="4604"/>
                  </a:cubicBezTo>
                  <a:cubicBezTo>
                    <a:pt x="5538" y="4270"/>
                    <a:pt x="5237" y="3937"/>
                    <a:pt x="5271" y="3737"/>
                  </a:cubicBezTo>
                  <a:cubicBezTo>
                    <a:pt x="5338" y="3603"/>
                    <a:pt x="5805" y="3503"/>
                    <a:pt x="6205" y="3370"/>
                  </a:cubicBezTo>
                  <a:cubicBezTo>
                    <a:pt x="6205" y="3270"/>
                    <a:pt x="6238" y="3170"/>
                    <a:pt x="6238" y="3036"/>
                  </a:cubicBezTo>
                  <a:cubicBezTo>
                    <a:pt x="6238" y="2936"/>
                    <a:pt x="6205" y="2836"/>
                    <a:pt x="6205" y="2703"/>
                  </a:cubicBezTo>
                  <a:cubicBezTo>
                    <a:pt x="5805" y="2603"/>
                    <a:pt x="5338" y="2502"/>
                    <a:pt x="5271" y="2336"/>
                  </a:cubicBezTo>
                  <a:cubicBezTo>
                    <a:pt x="5237" y="2169"/>
                    <a:pt x="5538" y="1835"/>
                    <a:pt x="5805" y="1502"/>
                  </a:cubicBezTo>
                  <a:cubicBezTo>
                    <a:pt x="5704" y="1302"/>
                    <a:pt x="5571" y="1135"/>
                    <a:pt x="5404" y="968"/>
                  </a:cubicBezTo>
                  <a:cubicBezTo>
                    <a:pt x="5106" y="1076"/>
                    <a:pt x="4765" y="1229"/>
                    <a:pt x="4557" y="1229"/>
                  </a:cubicBezTo>
                  <a:cubicBezTo>
                    <a:pt x="4509" y="1229"/>
                    <a:pt x="4468" y="1220"/>
                    <a:pt x="4437" y="1202"/>
                  </a:cubicBezTo>
                  <a:cubicBezTo>
                    <a:pt x="4303" y="1101"/>
                    <a:pt x="4370" y="634"/>
                    <a:pt x="4370" y="201"/>
                  </a:cubicBezTo>
                  <a:cubicBezTo>
                    <a:pt x="4170" y="101"/>
                    <a:pt x="3970" y="34"/>
                    <a:pt x="3770" y="1"/>
                  </a:cubicBezTo>
                  <a:cubicBezTo>
                    <a:pt x="3536" y="334"/>
                    <a:pt x="3269" y="768"/>
                    <a:pt x="3103" y="768"/>
                  </a:cubicBezTo>
                  <a:cubicBezTo>
                    <a:pt x="2936" y="768"/>
                    <a:pt x="2702" y="334"/>
                    <a:pt x="2469" y="1"/>
                  </a:cubicBezTo>
                  <a:close/>
                </a:path>
              </a:pathLst>
            </a:custGeom>
            <a:solidFill>
              <a:srgbClr val="D59002"/>
            </a:solidFill>
            <a:ln>
              <a:noFill/>
            </a:ln>
          </p:spPr>
          <p:txBody>
            <a:bodyPr spcFirstLastPara="1" wrap="square" lIns="170660" tIns="170660" rIns="170660" bIns="170660" anchor="ctr" anchorCtr="0">
              <a:noAutofit/>
            </a:bodyPr>
            <a:lstStyle/>
            <a:p>
              <a:pPr>
                <a:buSzPts val="1900"/>
              </a:pPr>
              <a:endParaRPr sz="2660"/>
            </a:p>
          </p:txBody>
        </p:sp>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34"/>
        <p:cNvGrpSpPr/>
        <p:nvPr/>
      </p:nvGrpSpPr>
      <p:grpSpPr>
        <a:xfrm>
          <a:off x="0" y="0"/>
          <a:ext cx="0" cy="0"/>
          <a:chOff x="0" y="0"/>
          <a:chExt cx="0" cy="0"/>
        </a:xfrm>
      </p:grpSpPr>
      <p:sp>
        <p:nvSpPr>
          <p:cNvPr id="435" name="Google Shape;435;ge5c48d7ab6_0_392"/>
          <p:cNvSpPr/>
          <p:nvPr/>
        </p:nvSpPr>
        <p:spPr>
          <a:xfrm>
            <a:off x="914400" y="685800"/>
            <a:ext cx="2359980" cy="1020180"/>
          </a:xfrm>
          <a:prstGeom prst="roundRect">
            <a:avLst>
              <a:gd name="adj" fmla="val 0"/>
            </a:avLst>
          </a:prstGeom>
          <a:noFill/>
          <a:ln>
            <a:noFill/>
          </a:ln>
        </p:spPr>
        <p:txBody>
          <a:bodyPr spcFirstLastPara="1" wrap="square" lIns="170660" tIns="170660" rIns="170660" bIns="170660" anchor="ctr" anchorCtr="0">
            <a:noAutofit/>
          </a:bodyPr>
          <a:lstStyle/>
          <a:p>
            <a:pPr algn="ctr">
              <a:buSzPts val="2400"/>
            </a:pPr>
            <a:r>
              <a:rPr lang="en-US" sz="3360" b="1"/>
              <a:t>Title I</a:t>
            </a:r>
            <a:endParaRPr sz="3360" b="1"/>
          </a:p>
        </p:txBody>
      </p:sp>
      <p:sp>
        <p:nvSpPr>
          <p:cNvPr id="436" name="Google Shape;436;ge5c48d7ab6_0_392"/>
          <p:cNvSpPr/>
          <p:nvPr/>
        </p:nvSpPr>
        <p:spPr>
          <a:xfrm>
            <a:off x="3455618" y="856098"/>
            <a:ext cx="15528" cy="688344"/>
          </a:xfrm>
          <a:custGeom>
            <a:avLst/>
            <a:gdLst/>
            <a:ahLst/>
            <a:cxnLst/>
            <a:rect l="l" t="t" r="r" b="b"/>
            <a:pathLst>
              <a:path w="368" h="16313" extrusionOk="0">
                <a:moveTo>
                  <a:pt x="1" y="1"/>
                </a:moveTo>
                <a:lnTo>
                  <a:pt x="1" y="16313"/>
                </a:lnTo>
                <a:lnTo>
                  <a:pt x="367" y="16313"/>
                </a:lnTo>
                <a:lnTo>
                  <a:pt x="367" y="1"/>
                </a:ln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170660" tIns="170660" rIns="170660" bIns="170660" anchor="ctr" anchorCtr="0">
            <a:noAutofit/>
          </a:bodyPr>
          <a:lstStyle/>
          <a:p>
            <a:pPr>
              <a:buSzPts val="1900"/>
            </a:pPr>
            <a:endParaRPr sz="2660"/>
          </a:p>
        </p:txBody>
      </p:sp>
      <p:sp>
        <p:nvSpPr>
          <p:cNvPr id="437" name="Google Shape;437;ge5c48d7ab6_0_392"/>
          <p:cNvSpPr/>
          <p:nvPr/>
        </p:nvSpPr>
        <p:spPr>
          <a:xfrm>
            <a:off x="4523507" y="685800"/>
            <a:ext cx="9192540" cy="864780"/>
          </a:xfrm>
          <a:prstGeom prst="rect">
            <a:avLst/>
          </a:prstGeom>
          <a:solidFill>
            <a:srgbClr val="D59002"/>
          </a:solidFill>
          <a:ln>
            <a:noFill/>
          </a:ln>
        </p:spPr>
        <p:txBody>
          <a:bodyPr spcFirstLastPara="1" wrap="square" lIns="170660" tIns="85295" rIns="170660" bIns="85295" anchor="ctr" anchorCtr="0">
            <a:noAutofit/>
          </a:bodyPr>
          <a:lstStyle/>
          <a:p>
            <a:pPr algn="ctr">
              <a:buSzPts val="2400"/>
            </a:pPr>
            <a:r>
              <a:rPr lang="en-US" sz="3360" b="1">
                <a:solidFill>
                  <a:schemeClr val="lt1"/>
                </a:solidFill>
              </a:rPr>
              <a:t>SWP Questions</a:t>
            </a:r>
            <a:endParaRPr sz="3360" b="1">
              <a:solidFill>
                <a:schemeClr val="lt1"/>
              </a:solidFill>
            </a:endParaRPr>
          </a:p>
        </p:txBody>
      </p:sp>
      <p:grpSp>
        <p:nvGrpSpPr>
          <p:cNvPr id="438" name="Google Shape;438;ge5c48d7ab6_0_392"/>
          <p:cNvGrpSpPr/>
          <p:nvPr/>
        </p:nvGrpSpPr>
        <p:grpSpPr>
          <a:xfrm>
            <a:off x="3439266" y="846365"/>
            <a:ext cx="919136" cy="707617"/>
            <a:chOff x="8092231" y="1622475"/>
            <a:chExt cx="307997" cy="237107"/>
          </a:xfrm>
        </p:grpSpPr>
        <p:sp>
          <p:nvSpPr>
            <p:cNvPr id="439" name="Google Shape;439;ge5c48d7ab6_0_392"/>
            <p:cNvSpPr/>
            <p:nvPr/>
          </p:nvSpPr>
          <p:spPr>
            <a:xfrm>
              <a:off x="8092231" y="1622475"/>
              <a:ext cx="209497" cy="205116"/>
            </a:xfrm>
            <a:custGeom>
              <a:avLst/>
              <a:gdLst/>
              <a:ahLst/>
              <a:cxnLst/>
              <a:rect l="l" t="t" r="r" b="b"/>
              <a:pathLst>
                <a:path w="11142" h="10909" extrusionOk="0">
                  <a:moveTo>
                    <a:pt x="5571" y="2703"/>
                  </a:moveTo>
                  <a:cubicBezTo>
                    <a:pt x="7073" y="2703"/>
                    <a:pt x="8307" y="3937"/>
                    <a:pt x="8307" y="5438"/>
                  </a:cubicBezTo>
                  <a:cubicBezTo>
                    <a:pt x="8307" y="6972"/>
                    <a:pt x="7073" y="8207"/>
                    <a:pt x="5571" y="8207"/>
                  </a:cubicBezTo>
                  <a:cubicBezTo>
                    <a:pt x="4037" y="8207"/>
                    <a:pt x="2803" y="6972"/>
                    <a:pt x="2803" y="5438"/>
                  </a:cubicBezTo>
                  <a:cubicBezTo>
                    <a:pt x="2803" y="3937"/>
                    <a:pt x="4037" y="2703"/>
                    <a:pt x="5571" y="2703"/>
                  </a:cubicBezTo>
                  <a:close/>
                  <a:moveTo>
                    <a:pt x="4404" y="1"/>
                  </a:moveTo>
                  <a:cubicBezTo>
                    <a:pt x="4004" y="67"/>
                    <a:pt x="3637" y="201"/>
                    <a:pt x="3303" y="368"/>
                  </a:cubicBezTo>
                  <a:cubicBezTo>
                    <a:pt x="3337" y="1101"/>
                    <a:pt x="3403" y="1935"/>
                    <a:pt x="3170" y="2136"/>
                  </a:cubicBezTo>
                  <a:cubicBezTo>
                    <a:pt x="3120" y="2167"/>
                    <a:pt x="3053" y="2180"/>
                    <a:pt x="2972" y="2180"/>
                  </a:cubicBezTo>
                  <a:cubicBezTo>
                    <a:pt x="2619" y="2180"/>
                    <a:pt x="2005" y="1919"/>
                    <a:pt x="1435" y="1702"/>
                  </a:cubicBezTo>
                  <a:cubicBezTo>
                    <a:pt x="1168" y="2002"/>
                    <a:pt x="935" y="2302"/>
                    <a:pt x="735" y="2669"/>
                  </a:cubicBezTo>
                  <a:cubicBezTo>
                    <a:pt x="1202" y="3236"/>
                    <a:pt x="1769" y="3870"/>
                    <a:pt x="1669" y="4170"/>
                  </a:cubicBezTo>
                  <a:cubicBezTo>
                    <a:pt x="1602" y="4471"/>
                    <a:pt x="768" y="4637"/>
                    <a:pt x="34" y="4837"/>
                  </a:cubicBezTo>
                  <a:cubicBezTo>
                    <a:pt x="1" y="5038"/>
                    <a:pt x="1" y="5238"/>
                    <a:pt x="1" y="5438"/>
                  </a:cubicBezTo>
                  <a:cubicBezTo>
                    <a:pt x="1" y="5638"/>
                    <a:pt x="1" y="5838"/>
                    <a:pt x="34" y="6038"/>
                  </a:cubicBezTo>
                  <a:cubicBezTo>
                    <a:pt x="768" y="6238"/>
                    <a:pt x="1602" y="6439"/>
                    <a:pt x="1669" y="6705"/>
                  </a:cubicBezTo>
                  <a:cubicBezTo>
                    <a:pt x="1769" y="7006"/>
                    <a:pt x="1202" y="7639"/>
                    <a:pt x="735" y="8240"/>
                  </a:cubicBezTo>
                  <a:cubicBezTo>
                    <a:pt x="935" y="8573"/>
                    <a:pt x="1168" y="8907"/>
                    <a:pt x="1435" y="9174"/>
                  </a:cubicBezTo>
                  <a:cubicBezTo>
                    <a:pt x="1986" y="8964"/>
                    <a:pt x="2579" y="8713"/>
                    <a:pt x="2937" y="8713"/>
                  </a:cubicBezTo>
                  <a:cubicBezTo>
                    <a:pt x="3033" y="8713"/>
                    <a:pt x="3113" y="8731"/>
                    <a:pt x="3170" y="8774"/>
                  </a:cubicBezTo>
                  <a:cubicBezTo>
                    <a:pt x="3403" y="8940"/>
                    <a:pt x="3337" y="9774"/>
                    <a:pt x="3303" y="10542"/>
                  </a:cubicBezTo>
                  <a:cubicBezTo>
                    <a:pt x="3637" y="10708"/>
                    <a:pt x="4037" y="10808"/>
                    <a:pt x="4404" y="10908"/>
                  </a:cubicBezTo>
                  <a:cubicBezTo>
                    <a:pt x="4838" y="10275"/>
                    <a:pt x="5238" y="9541"/>
                    <a:pt x="5571" y="9541"/>
                  </a:cubicBezTo>
                  <a:cubicBezTo>
                    <a:pt x="5905" y="9541"/>
                    <a:pt x="6339" y="10275"/>
                    <a:pt x="6739" y="10908"/>
                  </a:cubicBezTo>
                  <a:cubicBezTo>
                    <a:pt x="7139" y="10808"/>
                    <a:pt x="7506" y="10708"/>
                    <a:pt x="7840" y="10542"/>
                  </a:cubicBezTo>
                  <a:cubicBezTo>
                    <a:pt x="7806" y="9774"/>
                    <a:pt x="7740" y="8940"/>
                    <a:pt x="7973" y="8774"/>
                  </a:cubicBezTo>
                  <a:cubicBezTo>
                    <a:pt x="8030" y="8731"/>
                    <a:pt x="8110" y="8713"/>
                    <a:pt x="8206" y="8713"/>
                  </a:cubicBezTo>
                  <a:cubicBezTo>
                    <a:pt x="8564" y="8713"/>
                    <a:pt x="9156" y="8964"/>
                    <a:pt x="9708" y="9174"/>
                  </a:cubicBezTo>
                  <a:cubicBezTo>
                    <a:pt x="9975" y="8874"/>
                    <a:pt x="10208" y="8573"/>
                    <a:pt x="10408" y="8240"/>
                  </a:cubicBezTo>
                  <a:cubicBezTo>
                    <a:pt x="9941" y="7639"/>
                    <a:pt x="9374" y="7006"/>
                    <a:pt x="9474" y="6705"/>
                  </a:cubicBezTo>
                  <a:cubicBezTo>
                    <a:pt x="9541" y="6439"/>
                    <a:pt x="10375" y="6238"/>
                    <a:pt x="11109" y="6038"/>
                  </a:cubicBezTo>
                  <a:cubicBezTo>
                    <a:pt x="11142" y="5838"/>
                    <a:pt x="11142" y="5638"/>
                    <a:pt x="11142" y="5438"/>
                  </a:cubicBezTo>
                  <a:cubicBezTo>
                    <a:pt x="11142" y="5238"/>
                    <a:pt x="11142" y="5038"/>
                    <a:pt x="11109" y="4837"/>
                  </a:cubicBezTo>
                  <a:cubicBezTo>
                    <a:pt x="10375" y="4637"/>
                    <a:pt x="9541" y="4471"/>
                    <a:pt x="9474" y="4170"/>
                  </a:cubicBezTo>
                  <a:cubicBezTo>
                    <a:pt x="9374" y="3870"/>
                    <a:pt x="9908" y="3236"/>
                    <a:pt x="10408" y="2669"/>
                  </a:cubicBezTo>
                  <a:cubicBezTo>
                    <a:pt x="10208" y="2302"/>
                    <a:pt x="9975" y="2002"/>
                    <a:pt x="9708" y="1702"/>
                  </a:cubicBezTo>
                  <a:cubicBezTo>
                    <a:pt x="9138" y="1919"/>
                    <a:pt x="8502" y="2180"/>
                    <a:pt x="8158" y="2180"/>
                  </a:cubicBezTo>
                  <a:cubicBezTo>
                    <a:pt x="8080" y="2180"/>
                    <a:pt x="8017" y="2167"/>
                    <a:pt x="7973" y="2136"/>
                  </a:cubicBezTo>
                  <a:cubicBezTo>
                    <a:pt x="7740" y="1935"/>
                    <a:pt x="7806" y="1101"/>
                    <a:pt x="7840" y="368"/>
                  </a:cubicBezTo>
                  <a:cubicBezTo>
                    <a:pt x="7506" y="201"/>
                    <a:pt x="7106" y="67"/>
                    <a:pt x="6739" y="1"/>
                  </a:cubicBezTo>
                  <a:cubicBezTo>
                    <a:pt x="6305" y="634"/>
                    <a:pt x="5905" y="1335"/>
                    <a:pt x="5571" y="1335"/>
                  </a:cubicBezTo>
                  <a:cubicBezTo>
                    <a:pt x="5238" y="1335"/>
                    <a:pt x="4804" y="634"/>
                    <a:pt x="4404" y="1"/>
                  </a:cubicBezTo>
                  <a:close/>
                </a:path>
              </a:pathLst>
            </a:custGeom>
            <a:solidFill>
              <a:srgbClr val="D59002"/>
            </a:solidFill>
            <a:ln>
              <a:noFill/>
            </a:ln>
          </p:spPr>
          <p:txBody>
            <a:bodyPr spcFirstLastPara="1" wrap="square" lIns="170660" tIns="170660" rIns="170660" bIns="170660" anchor="ctr" anchorCtr="0">
              <a:noAutofit/>
            </a:bodyPr>
            <a:lstStyle/>
            <a:p>
              <a:pPr>
                <a:buSzPts val="1900"/>
              </a:pPr>
              <a:endParaRPr sz="2660"/>
            </a:p>
          </p:txBody>
        </p:sp>
        <p:sp>
          <p:nvSpPr>
            <p:cNvPr id="440" name="Google Shape;440;ge5c48d7ab6_0_392"/>
            <p:cNvSpPr/>
            <p:nvPr/>
          </p:nvSpPr>
          <p:spPr>
            <a:xfrm>
              <a:off x="8282919" y="1745413"/>
              <a:ext cx="117309" cy="114169"/>
            </a:xfrm>
            <a:custGeom>
              <a:avLst/>
              <a:gdLst/>
              <a:ahLst/>
              <a:cxnLst/>
              <a:rect l="l" t="t" r="r" b="b"/>
              <a:pathLst>
                <a:path w="6239" h="6072" extrusionOk="0">
                  <a:moveTo>
                    <a:pt x="3103" y="1502"/>
                  </a:moveTo>
                  <a:cubicBezTo>
                    <a:pt x="3970" y="1502"/>
                    <a:pt x="4637" y="2202"/>
                    <a:pt x="4637" y="3036"/>
                  </a:cubicBezTo>
                  <a:cubicBezTo>
                    <a:pt x="4637" y="3903"/>
                    <a:pt x="3970" y="4571"/>
                    <a:pt x="3103" y="4571"/>
                  </a:cubicBezTo>
                  <a:cubicBezTo>
                    <a:pt x="2269" y="4571"/>
                    <a:pt x="1568" y="3903"/>
                    <a:pt x="1568" y="3036"/>
                  </a:cubicBezTo>
                  <a:cubicBezTo>
                    <a:pt x="1568" y="2202"/>
                    <a:pt x="2269" y="1502"/>
                    <a:pt x="3103" y="1502"/>
                  </a:cubicBezTo>
                  <a:close/>
                  <a:moveTo>
                    <a:pt x="2469" y="1"/>
                  </a:moveTo>
                  <a:cubicBezTo>
                    <a:pt x="2235" y="34"/>
                    <a:pt x="2035" y="101"/>
                    <a:pt x="1835" y="201"/>
                  </a:cubicBezTo>
                  <a:cubicBezTo>
                    <a:pt x="1868" y="634"/>
                    <a:pt x="1902" y="1101"/>
                    <a:pt x="1768" y="1202"/>
                  </a:cubicBezTo>
                  <a:cubicBezTo>
                    <a:pt x="1743" y="1220"/>
                    <a:pt x="1707" y="1229"/>
                    <a:pt x="1663" y="1229"/>
                  </a:cubicBezTo>
                  <a:cubicBezTo>
                    <a:pt x="1473" y="1229"/>
                    <a:pt x="1126" y="1076"/>
                    <a:pt x="801" y="968"/>
                  </a:cubicBezTo>
                  <a:cubicBezTo>
                    <a:pt x="668" y="1135"/>
                    <a:pt x="534" y="1302"/>
                    <a:pt x="401" y="1502"/>
                  </a:cubicBezTo>
                  <a:cubicBezTo>
                    <a:pt x="668" y="1835"/>
                    <a:pt x="1001" y="2169"/>
                    <a:pt x="934" y="2336"/>
                  </a:cubicBezTo>
                  <a:cubicBezTo>
                    <a:pt x="901" y="2502"/>
                    <a:pt x="434" y="2603"/>
                    <a:pt x="0" y="2703"/>
                  </a:cubicBezTo>
                  <a:cubicBezTo>
                    <a:pt x="0" y="2803"/>
                    <a:pt x="0" y="2936"/>
                    <a:pt x="0" y="3036"/>
                  </a:cubicBezTo>
                  <a:cubicBezTo>
                    <a:pt x="0" y="3170"/>
                    <a:pt x="0" y="3270"/>
                    <a:pt x="0" y="3370"/>
                  </a:cubicBezTo>
                  <a:cubicBezTo>
                    <a:pt x="434" y="3503"/>
                    <a:pt x="868" y="3603"/>
                    <a:pt x="934" y="3737"/>
                  </a:cubicBezTo>
                  <a:cubicBezTo>
                    <a:pt x="1001" y="3937"/>
                    <a:pt x="668" y="4270"/>
                    <a:pt x="401" y="4604"/>
                  </a:cubicBezTo>
                  <a:cubicBezTo>
                    <a:pt x="534" y="4804"/>
                    <a:pt x="668" y="4971"/>
                    <a:pt x="801" y="5138"/>
                  </a:cubicBezTo>
                  <a:cubicBezTo>
                    <a:pt x="1117" y="5006"/>
                    <a:pt x="1455" y="4874"/>
                    <a:pt x="1648" y="4874"/>
                  </a:cubicBezTo>
                  <a:cubicBezTo>
                    <a:pt x="1699" y="4874"/>
                    <a:pt x="1740" y="4883"/>
                    <a:pt x="1768" y="4904"/>
                  </a:cubicBezTo>
                  <a:cubicBezTo>
                    <a:pt x="1902" y="5004"/>
                    <a:pt x="1868" y="5471"/>
                    <a:pt x="1835" y="5872"/>
                  </a:cubicBezTo>
                  <a:cubicBezTo>
                    <a:pt x="2035" y="5972"/>
                    <a:pt x="2235" y="6038"/>
                    <a:pt x="2469" y="6072"/>
                  </a:cubicBezTo>
                  <a:cubicBezTo>
                    <a:pt x="2702" y="5738"/>
                    <a:pt x="2936" y="5338"/>
                    <a:pt x="3103" y="5338"/>
                  </a:cubicBezTo>
                  <a:cubicBezTo>
                    <a:pt x="3269" y="5338"/>
                    <a:pt x="3536" y="5738"/>
                    <a:pt x="3770" y="6072"/>
                  </a:cubicBezTo>
                  <a:cubicBezTo>
                    <a:pt x="3970" y="6038"/>
                    <a:pt x="4170" y="5972"/>
                    <a:pt x="4370" y="5872"/>
                  </a:cubicBezTo>
                  <a:cubicBezTo>
                    <a:pt x="4370" y="5471"/>
                    <a:pt x="4303" y="5004"/>
                    <a:pt x="4437" y="4904"/>
                  </a:cubicBezTo>
                  <a:cubicBezTo>
                    <a:pt x="4472" y="4883"/>
                    <a:pt x="4518" y="4874"/>
                    <a:pt x="4574" y="4874"/>
                  </a:cubicBezTo>
                  <a:cubicBezTo>
                    <a:pt x="4782" y="4874"/>
                    <a:pt x="5114" y="5006"/>
                    <a:pt x="5404" y="5138"/>
                  </a:cubicBezTo>
                  <a:cubicBezTo>
                    <a:pt x="5571" y="4971"/>
                    <a:pt x="5704" y="4804"/>
                    <a:pt x="5805" y="4604"/>
                  </a:cubicBezTo>
                  <a:cubicBezTo>
                    <a:pt x="5538" y="4270"/>
                    <a:pt x="5237" y="3937"/>
                    <a:pt x="5271" y="3737"/>
                  </a:cubicBezTo>
                  <a:cubicBezTo>
                    <a:pt x="5338" y="3603"/>
                    <a:pt x="5805" y="3503"/>
                    <a:pt x="6205" y="3370"/>
                  </a:cubicBezTo>
                  <a:cubicBezTo>
                    <a:pt x="6205" y="3270"/>
                    <a:pt x="6238" y="3170"/>
                    <a:pt x="6238" y="3036"/>
                  </a:cubicBezTo>
                  <a:cubicBezTo>
                    <a:pt x="6238" y="2936"/>
                    <a:pt x="6205" y="2836"/>
                    <a:pt x="6205" y="2703"/>
                  </a:cubicBezTo>
                  <a:cubicBezTo>
                    <a:pt x="5805" y="2603"/>
                    <a:pt x="5338" y="2502"/>
                    <a:pt x="5271" y="2336"/>
                  </a:cubicBezTo>
                  <a:cubicBezTo>
                    <a:pt x="5237" y="2169"/>
                    <a:pt x="5538" y="1835"/>
                    <a:pt x="5805" y="1502"/>
                  </a:cubicBezTo>
                  <a:cubicBezTo>
                    <a:pt x="5704" y="1302"/>
                    <a:pt x="5571" y="1135"/>
                    <a:pt x="5404" y="968"/>
                  </a:cubicBezTo>
                  <a:cubicBezTo>
                    <a:pt x="5106" y="1076"/>
                    <a:pt x="4765" y="1229"/>
                    <a:pt x="4557" y="1229"/>
                  </a:cubicBezTo>
                  <a:cubicBezTo>
                    <a:pt x="4509" y="1229"/>
                    <a:pt x="4468" y="1220"/>
                    <a:pt x="4437" y="1202"/>
                  </a:cubicBezTo>
                  <a:cubicBezTo>
                    <a:pt x="4303" y="1101"/>
                    <a:pt x="4370" y="634"/>
                    <a:pt x="4370" y="201"/>
                  </a:cubicBezTo>
                  <a:cubicBezTo>
                    <a:pt x="4170" y="101"/>
                    <a:pt x="3970" y="34"/>
                    <a:pt x="3770" y="1"/>
                  </a:cubicBezTo>
                  <a:cubicBezTo>
                    <a:pt x="3536" y="334"/>
                    <a:pt x="3269" y="768"/>
                    <a:pt x="3103" y="768"/>
                  </a:cubicBezTo>
                  <a:cubicBezTo>
                    <a:pt x="2936" y="768"/>
                    <a:pt x="2702" y="334"/>
                    <a:pt x="2469" y="1"/>
                  </a:cubicBezTo>
                  <a:close/>
                </a:path>
              </a:pathLst>
            </a:custGeom>
            <a:solidFill>
              <a:srgbClr val="D59002"/>
            </a:solidFill>
            <a:ln>
              <a:noFill/>
            </a:ln>
          </p:spPr>
          <p:txBody>
            <a:bodyPr spcFirstLastPara="1" wrap="square" lIns="170660" tIns="170660" rIns="170660" bIns="170660" anchor="ctr" anchorCtr="0">
              <a:noAutofit/>
            </a:bodyPr>
            <a:lstStyle/>
            <a:p>
              <a:pPr>
                <a:buSzPts val="1900"/>
              </a:pPr>
              <a:endParaRPr sz="2660"/>
            </a:p>
          </p:txBody>
        </p:sp>
      </p:grpSp>
      <p:graphicFrame>
        <p:nvGraphicFramePr>
          <p:cNvPr id="441" name="Google Shape;441;ge5c48d7ab6_0_392"/>
          <p:cNvGraphicFramePr/>
          <p:nvPr>
            <p:extLst>
              <p:ext uri="{D42A27DB-BD31-4B8C-83A1-F6EECF244321}">
                <p14:modId xmlns:p14="http://schemas.microsoft.com/office/powerpoint/2010/main" val="1162370000"/>
              </p:ext>
            </p:extLst>
          </p:nvPr>
        </p:nvGraphicFramePr>
        <p:xfrm>
          <a:off x="1110126" y="4109430"/>
          <a:ext cx="12410195" cy="5946838"/>
        </p:xfrm>
        <a:graphic>
          <a:graphicData uri="http://schemas.openxmlformats.org/drawingml/2006/table">
            <a:tbl>
              <a:tblPr>
                <a:noFill/>
                <a:tableStyleId>{CD88FB69-2098-4870-A087-6ADD50F5CA38}</a:tableStyleId>
              </a:tblPr>
              <a:tblGrid>
                <a:gridCol w="4960375">
                  <a:extLst>
                    <a:ext uri="{9D8B030D-6E8A-4147-A177-3AD203B41FA5}">
                      <a16:colId xmlns:a16="http://schemas.microsoft.com/office/drawing/2014/main" val="20000"/>
                    </a:ext>
                  </a:extLst>
                </a:gridCol>
                <a:gridCol w="7449820">
                  <a:extLst>
                    <a:ext uri="{9D8B030D-6E8A-4147-A177-3AD203B41FA5}">
                      <a16:colId xmlns:a16="http://schemas.microsoft.com/office/drawing/2014/main" val="20001"/>
                    </a:ext>
                  </a:extLst>
                </a:gridCol>
              </a:tblGrid>
              <a:tr h="646835">
                <a:tc>
                  <a:txBody>
                    <a:bodyPr/>
                    <a:lstStyle/>
                    <a:p>
                      <a:pPr marL="0" marR="0" lvl="0" indent="0" algn="ctr" rtl="0">
                        <a:lnSpc>
                          <a:spcPct val="100000"/>
                        </a:lnSpc>
                        <a:spcBef>
                          <a:spcPts val="0"/>
                        </a:spcBef>
                        <a:spcAft>
                          <a:spcPts val="0"/>
                        </a:spcAft>
                        <a:buClr>
                          <a:srgbClr val="000000"/>
                        </a:buClr>
                        <a:buSzPts val="1200"/>
                        <a:buFont typeface="Arial"/>
                        <a:buNone/>
                      </a:pPr>
                      <a:r>
                        <a:rPr lang="en-US" sz="1600" b="1" u="none" strike="noStrike" cap="none">
                          <a:latin typeface="Arial"/>
                          <a:ea typeface="Arial"/>
                          <a:cs typeface="Arial"/>
                          <a:sym typeface="Arial"/>
                        </a:rPr>
                        <a:t>School Wide Plan Questions</a:t>
                      </a:r>
                      <a:endParaRPr sz="1600" b="1" u="none" strike="noStrike" cap="none">
                        <a:solidFill>
                          <a:schemeClr val="lt1"/>
                        </a:solidFill>
                        <a:latin typeface="Arial"/>
                        <a:ea typeface="Arial"/>
                        <a:cs typeface="Arial"/>
                        <a:sym typeface="Arial"/>
                      </a:endParaRPr>
                    </a:p>
                  </a:txBody>
                  <a:tcPr marL="127995" marR="12799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12700" cap="flat" cmpd="sng">
                      <a:solidFill>
                        <a:srgbClr val="ED7D3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600" b="1" u="none" strike="noStrike" cap="none">
                          <a:solidFill>
                            <a:schemeClr val="dk1"/>
                          </a:solidFill>
                          <a:latin typeface="Arial"/>
                          <a:ea typeface="Arial"/>
                          <a:cs typeface="Arial"/>
                          <a:sym typeface="Arial"/>
                        </a:rPr>
                        <a:t>Response</a:t>
                      </a:r>
                      <a:endParaRPr sz="1600" b="1" u="none" strike="noStrike" cap="none">
                        <a:solidFill>
                          <a:schemeClr val="dk1"/>
                        </a:solidFill>
                        <a:latin typeface="Arial"/>
                        <a:ea typeface="Arial"/>
                        <a:cs typeface="Arial"/>
                        <a:sym typeface="Arial"/>
                      </a:endParaRPr>
                    </a:p>
                  </a:txBody>
                  <a:tcPr marL="127995" marR="12799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12700" cap="flat" cmpd="sng">
                      <a:solidFill>
                        <a:srgbClr val="ED7D31"/>
                      </a:solidFill>
                      <a:prstDash val="solid"/>
                      <a:round/>
                      <a:headEnd type="none" w="sm" len="sm"/>
                      <a:tailEnd type="none" w="sm" len="sm"/>
                    </a:lnB>
                  </a:tcPr>
                </a:tc>
                <a:extLst>
                  <a:ext uri="{0D108BD9-81ED-4DB2-BD59-A6C34878D82A}">
                    <a16:rowId xmlns:a16="http://schemas.microsoft.com/office/drawing/2014/main" val="10000"/>
                  </a:ext>
                </a:extLst>
              </a:tr>
              <a:tr h="4381006">
                <a:tc>
                  <a:txBody>
                    <a:bodyPr/>
                    <a:lstStyle/>
                    <a:p>
                      <a:pPr marL="0" marR="0" lvl="0" indent="0" algn="l" rtl="0">
                        <a:lnSpc>
                          <a:spcPct val="115000"/>
                        </a:lnSpc>
                        <a:spcBef>
                          <a:spcPts val="0"/>
                        </a:spcBef>
                        <a:spcAft>
                          <a:spcPts val="0"/>
                        </a:spcAft>
                        <a:buClr>
                          <a:schemeClr val="dk1"/>
                        </a:buClr>
                        <a:buSzPts val="1500"/>
                        <a:buFont typeface="Arial"/>
                        <a:buNone/>
                      </a:pPr>
                      <a:r>
                        <a:rPr lang="en-US" sz="1900" u="none" strike="noStrike" cap="none">
                          <a:solidFill>
                            <a:schemeClr val="dk1"/>
                          </a:solidFill>
                          <a:latin typeface="Arial"/>
                          <a:ea typeface="Arial"/>
                          <a:cs typeface="Arial"/>
                          <a:sym typeface="Arial"/>
                        </a:rPr>
                        <a:t>1.</a:t>
                      </a:r>
                      <a:r>
                        <a:rPr lang="en-US" sz="1900" u="none" strike="noStrike" cap="none">
                          <a:solidFill>
                            <a:schemeClr val="dk1"/>
                          </a:solidFill>
                          <a:latin typeface="Arial"/>
                          <a:ea typeface="Arial"/>
                          <a:cs typeface="Arial"/>
                        </a:rPr>
                        <a:t> </a:t>
                      </a:r>
                      <a:r>
                        <a:rPr lang="en-US" sz="1900" u="none" strike="noStrike" cap="none">
                          <a:solidFill>
                            <a:schemeClr val="dk1"/>
                          </a:solidFill>
                          <a:latin typeface="Arial"/>
                          <a:ea typeface="Arial"/>
                          <a:cs typeface="Arial"/>
                          <a:sym typeface="Arial"/>
                        </a:rPr>
                        <a:t> ALL SCHOOLS - Provide a description of how the school will be implementing strategies to address school needs, as well as, provide opportunities for all children, including each of the subgroups of students (economically disadvantaged students, students from major racial and ethnic groups, children with disabilities and English learners [Sec 1111(c)(2)]) to meet the challenging State academic standards [Schoolwide Reform Strategies that: Sec. 1114(b)(7)(A)(</a:t>
                      </a:r>
                      <a:r>
                        <a:rPr lang="en-US" sz="1900" u="none" strike="noStrike" cap="none" err="1">
                          <a:solidFill>
                            <a:schemeClr val="dk1"/>
                          </a:solidFill>
                          <a:latin typeface="Arial"/>
                          <a:ea typeface="Arial"/>
                          <a:cs typeface="Arial"/>
                          <a:sym typeface="Arial"/>
                        </a:rPr>
                        <a:t>i</a:t>
                      </a:r>
                      <a:r>
                        <a:rPr lang="en-US" sz="1900" u="none" strike="noStrike" cap="none">
                          <a:solidFill>
                            <a:schemeClr val="dk1"/>
                          </a:solidFill>
                          <a:latin typeface="Arial"/>
                          <a:ea typeface="Arial"/>
                          <a:cs typeface="Arial"/>
                          <a:sym typeface="Arial"/>
                        </a:rPr>
                        <a:t>-iii)].</a:t>
                      </a:r>
                      <a:r>
                        <a:rPr lang="en-US" sz="1900" u="none" strike="noStrike" cap="none">
                          <a:solidFill>
                            <a:schemeClr val="dk1"/>
                          </a:solidFill>
                          <a:latin typeface="Arial"/>
                          <a:ea typeface="Arial"/>
                          <a:cs typeface="Arial"/>
                        </a:rPr>
                        <a:t>  </a:t>
                      </a:r>
                      <a:r>
                        <a:rPr lang="en-US" sz="1900" u="none" strike="noStrike" cap="none">
                          <a:solidFill>
                            <a:schemeClr val="dk1"/>
                          </a:solidFill>
                        </a:rPr>
                        <a:t>                                      </a:t>
                      </a:r>
                      <a:endParaRPr sz="1900" u="none" strike="noStrike" cap="none">
                        <a:solidFill>
                          <a:schemeClr val="dk1"/>
                        </a:solidFill>
                      </a:endParaRPr>
                    </a:p>
                    <a:p>
                      <a:pPr marL="0" marR="0" lvl="0" indent="0" algn="l" rtl="0">
                        <a:lnSpc>
                          <a:spcPct val="115000"/>
                        </a:lnSpc>
                        <a:spcBef>
                          <a:spcPts val="0"/>
                        </a:spcBef>
                        <a:spcAft>
                          <a:spcPts val="0"/>
                        </a:spcAft>
                        <a:buClr>
                          <a:schemeClr val="dk1"/>
                        </a:buClr>
                        <a:buSzPts val="1500"/>
                        <a:buFont typeface="Arial"/>
                        <a:buNone/>
                      </a:pPr>
                      <a:endParaRPr sz="1900" u="none" strike="noStrike" cap="none">
                        <a:solidFill>
                          <a:schemeClr val="dk1"/>
                        </a:solidFill>
                        <a:latin typeface="Arial"/>
                        <a:ea typeface="Arial"/>
                        <a:cs typeface="Arial"/>
                        <a:sym typeface="Arial"/>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12700" cap="flat" cmpd="sng" algn="ctr">
                      <a:solidFill>
                        <a:srgbClr val="ED7D31"/>
                      </a:solidFill>
                      <a:prstDash val="solid"/>
                      <a:round/>
                      <a:headEnd type="none" w="sm" len="sm"/>
                      <a:tailEnd type="none" w="sm" len="sm"/>
                    </a:lnB>
                    <a:solidFill>
                      <a:srgbClr val="ED7D31">
                        <a:alpha val="20000"/>
                      </a:srgbClr>
                    </a:solidFill>
                  </a:tcPr>
                </a:tc>
                <a:tc>
                  <a:txBody>
                    <a:bodyPr/>
                    <a:lstStyle/>
                    <a:p>
                      <a:pPr lvl="0" algn="l">
                        <a:lnSpc>
                          <a:spcPct val="100000"/>
                        </a:lnSpc>
                        <a:spcBef>
                          <a:spcPts val="0"/>
                        </a:spcBef>
                        <a:spcAft>
                          <a:spcPts val="0"/>
                        </a:spcAft>
                        <a:buNone/>
                      </a:pPr>
                      <a:r>
                        <a:rPr lang="en-US" sz="1900" b="0" i="0" u="none" strike="noStrike" cap="none" noProof="0">
                          <a:latin typeface="Arial"/>
                        </a:rPr>
                        <a:t>Toomer Elementary will implement the Fountas and Pinnell literacy curriculum with fidelity and the Illustrative Mathematics program. Provide professional learning opportunities to all teachers and staff to increase literacy capacity and follow an intentional coaches protocol to internalize standards, units, assess and adjust instruction. Lead Instructional Team will conduct daily walk throughs to appropriate instruction in all classrooms. Weekly data monitoring by the LIT will highlight any all students who may not be meeting the Georgia academic standards. Data subgroups will be monitored during this weekly meeting. For any student who is not mastering standards they will be referred to the RTI specialist for identification of necessary Tier II interventions. The master schedule has written to provide additional instructional time.</a:t>
                      </a:r>
                      <a:endParaRPr lang="en-US"/>
                    </a:p>
                    <a:p>
                      <a:pPr marL="0" marR="0" lvl="0" indent="0" algn="l">
                        <a:lnSpc>
                          <a:spcPct val="100000"/>
                        </a:lnSpc>
                        <a:spcBef>
                          <a:spcPts val="0"/>
                        </a:spcBef>
                        <a:spcAft>
                          <a:spcPts val="0"/>
                        </a:spcAft>
                        <a:buNone/>
                      </a:pPr>
                      <a:br>
                        <a:rPr lang="en-US"/>
                      </a:br>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12700" cap="flat" cmpd="sng" algn="ctr">
                      <a:solidFill>
                        <a:srgbClr val="ED7D31"/>
                      </a:solidFill>
                      <a:prstDash val="solid"/>
                      <a:round/>
                      <a:headEnd type="none" w="sm" len="sm"/>
                      <a:tailEnd type="none" w="sm" len="sm"/>
                    </a:lnB>
                    <a:solidFill>
                      <a:srgbClr val="ED7D31">
                        <a:alpha val="20000"/>
                      </a:srgbClr>
                    </a:solidFill>
                  </a:tcPr>
                </a:tc>
                <a:extLst>
                  <a:ext uri="{0D108BD9-81ED-4DB2-BD59-A6C34878D82A}">
                    <a16:rowId xmlns:a16="http://schemas.microsoft.com/office/drawing/2014/main" val="10001"/>
                  </a:ext>
                </a:extLst>
              </a:tr>
              <a:tr h="810285">
                <a:tc>
                  <a:txBody>
                    <a:bodyPr/>
                    <a:lstStyle/>
                    <a:p>
                      <a:pPr marL="0" marR="0" lvl="0" indent="0" algn="l" rtl="0">
                        <a:lnSpc>
                          <a:spcPct val="115000"/>
                        </a:lnSpc>
                        <a:spcBef>
                          <a:spcPts val="0"/>
                        </a:spcBef>
                        <a:spcAft>
                          <a:spcPts val="0"/>
                        </a:spcAft>
                        <a:buClr>
                          <a:schemeClr val="dk1"/>
                        </a:buClr>
                        <a:buSzPts val="1500"/>
                        <a:buFont typeface="Arial"/>
                        <a:buNone/>
                      </a:pPr>
                      <a:endParaRPr sz="1900" u="none" strike="noStrike" cap="none">
                        <a:solidFill>
                          <a:schemeClr val="dk1"/>
                        </a:solidFill>
                        <a:latin typeface="Arial"/>
                        <a:ea typeface="Arial"/>
                        <a:cs typeface="Arial"/>
                        <a:sym typeface="Arial"/>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500"/>
                        <a:buFont typeface="Arial"/>
                        <a:buNone/>
                      </a:pPr>
                      <a:endParaRPr sz="1900" u="none" strike="noStrike" cap="none"/>
                    </a:p>
                  </a:txBody>
                  <a:tcPr marL="64015" marR="64015" marT="64015" marB="64015" anchor="ctr">
                    <a:lnL w="9525" cap="flat" cmpd="sng" algn="ctr">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extLst>
                  <a:ext uri="{0D108BD9-81ED-4DB2-BD59-A6C34878D82A}">
                    <a16:rowId xmlns:a16="http://schemas.microsoft.com/office/drawing/2014/main" val="1731789307"/>
                  </a:ext>
                </a:extLst>
              </a:tr>
            </a:tbl>
          </a:graphicData>
        </a:graphic>
      </p:graphicFrame>
      <p:graphicFrame>
        <p:nvGraphicFramePr>
          <p:cNvPr id="442" name="Google Shape;442;ge5c48d7ab6_0_392"/>
          <p:cNvGraphicFramePr/>
          <p:nvPr>
            <p:extLst>
              <p:ext uri="{D42A27DB-BD31-4B8C-83A1-F6EECF244321}">
                <p14:modId xmlns:p14="http://schemas.microsoft.com/office/powerpoint/2010/main" val="3529672168"/>
              </p:ext>
            </p:extLst>
          </p:nvPr>
        </p:nvGraphicFramePr>
        <p:xfrm>
          <a:off x="1110078" y="1761887"/>
          <a:ext cx="12410195" cy="1923600"/>
        </p:xfrm>
        <a:graphic>
          <a:graphicData uri="http://schemas.openxmlformats.org/drawingml/2006/table">
            <a:tbl>
              <a:tblPr>
                <a:noFill/>
                <a:tableStyleId>{CD88FB69-2098-4870-A087-6ADD50F5CA38}</a:tableStyleId>
              </a:tblPr>
              <a:tblGrid>
                <a:gridCol w="3009720">
                  <a:extLst>
                    <a:ext uri="{9D8B030D-6E8A-4147-A177-3AD203B41FA5}">
                      <a16:colId xmlns:a16="http://schemas.microsoft.com/office/drawing/2014/main" val="20000"/>
                    </a:ext>
                  </a:extLst>
                </a:gridCol>
                <a:gridCol w="3935925">
                  <a:extLst>
                    <a:ext uri="{9D8B030D-6E8A-4147-A177-3AD203B41FA5}">
                      <a16:colId xmlns:a16="http://schemas.microsoft.com/office/drawing/2014/main" val="20001"/>
                    </a:ext>
                  </a:extLst>
                </a:gridCol>
                <a:gridCol w="2605435">
                  <a:extLst>
                    <a:ext uri="{9D8B030D-6E8A-4147-A177-3AD203B41FA5}">
                      <a16:colId xmlns:a16="http://schemas.microsoft.com/office/drawing/2014/main" val="20002"/>
                    </a:ext>
                  </a:extLst>
                </a:gridCol>
                <a:gridCol w="2859115">
                  <a:extLst>
                    <a:ext uri="{9D8B030D-6E8A-4147-A177-3AD203B41FA5}">
                      <a16:colId xmlns:a16="http://schemas.microsoft.com/office/drawing/2014/main" val="20003"/>
                    </a:ext>
                  </a:extLst>
                </a:gridCol>
              </a:tblGrid>
              <a:tr h="480900">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District Name</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Fiscal Year</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0"/>
                  </a:ext>
                </a:extLst>
              </a:tr>
              <a:tr h="480900">
                <a:tc>
                  <a:txBody>
                    <a:bodyPr/>
                    <a:lstStyle/>
                    <a:p>
                      <a:pPr marL="0" marR="0" lvl="0" indent="0" algn="l" rtl="0">
                        <a:lnSpc>
                          <a:spcPct val="100000"/>
                        </a:lnSpc>
                        <a:spcBef>
                          <a:spcPts val="0"/>
                        </a:spcBef>
                        <a:spcAft>
                          <a:spcPts val="0"/>
                        </a:spcAft>
                        <a:buClr>
                          <a:srgbClr val="000000"/>
                        </a:buClr>
                        <a:buSzPts val="1100"/>
                        <a:buFont typeface="Arial"/>
                        <a:buNone/>
                      </a:pPr>
                      <a:r>
                        <a:rPr lang="en-US" sz="1900" b="1" u="none" strike="noStrike" cap="none"/>
                        <a:t>School Name</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500"/>
                        <a:buFont typeface="Arial"/>
                        <a:buNone/>
                      </a:pPr>
                      <a:r>
                        <a:rPr lang="en-US" sz="1900" b="1" u="none" strike="noStrike" cap="none"/>
                        <a:t>Grade Band</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1"/>
                  </a:ext>
                </a:extLst>
              </a:tr>
              <a:tr h="480900">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Principal</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Cluster</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2"/>
                  </a:ext>
                </a:extLst>
              </a:tr>
              <a:tr h="480900">
                <a:tc gridSpan="3">
                  <a:txBody>
                    <a:bodyPr/>
                    <a:lstStyle/>
                    <a:p>
                      <a:pPr marL="0" marR="0" lvl="0" indent="0" algn="ctr" rtl="0">
                        <a:lnSpc>
                          <a:spcPct val="100000"/>
                        </a:lnSpc>
                        <a:spcBef>
                          <a:spcPts val="0"/>
                        </a:spcBef>
                        <a:spcAft>
                          <a:spcPts val="0"/>
                        </a:spcAft>
                        <a:buClr>
                          <a:srgbClr val="000000"/>
                        </a:buClr>
                        <a:buSzPts val="1300"/>
                        <a:buFont typeface="Arial"/>
                        <a:buNone/>
                      </a:pPr>
                      <a:r>
                        <a:rPr lang="en-US" sz="1900" b="1" u="none" strike="noStrike" cap="none"/>
                        <a:t>State Designation (CSI/TSI/Promise)</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hMerge="1">
                  <a:txBody>
                    <a:bodyPr/>
                    <a:lstStyle/>
                    <a:p>
                      <a:endParaRPr lang="en-US"/>
                    </a:p>
                  </a:txBody>
                  <a:tcPr/>
                </a:tc>
                <a:tc h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446"/>
        <p:cNvGrpSpPr/>
        <p:nvPr/>
      </p:nvGrpSpPr>
      <p:grpSpPr>
        <a:xfrm>
          <a:off x="0" y="0"/>
          <a:ext cx="0" cy="0"/>
          <a:chOff x="0" y="0"/>
          <a:chExt cx="0" cy="0"/>
        </a:xfrm>
      </p:grpSpPr>
      <p:sp>
        <p:nvSpPr>
          <p:cNvPr id="447" name="Google Shape;447;ge5c48d7ab6_0_403"/>
          <p:cNvSpPr/>
          <p:nvPr/>
        </p:nvSpPr>
        <p:spPr>
          <a:xfrm>
            <a:off x="914400" y="685800"/>
            <a:ext cx="2359980" cy="1020180"/>
          </a:xfrm>
          <a:prstGeom prst="roundRect">
            <a:avLst>
              <a:gd name="adj" fmla="val 0"/>
            </a:avLst>
          </a:prstGeom>
          <a:noFill/>
          <a:ln>
            <a:noFill/>
          </a:ln>
        </p:spPr>
        <p:txBody>
          <a:bodyPr spcFirstLastPara="1" wrap="square" lIns="170660" tIns="170660" rIns="170660" bIns="170660" anchor="ctr" anchorCtr="0">
            <a:noAutofit/>
          </a:bodyPr>
          <a:lstStyle/>
          <a:p>
            <a:pPr algn="ctr">
              <a:buSzPts val="2400"/>
            </a:pPr>
            <a:r>
              <a:rPr lang="en-US" sz="3360" b="1"/>
              <a:t>Title I</a:t>
            </a:r>
            <a:endParaRPr sz="3360" b="1"/>
          </a:p>
        </p:txBody>
      </p:sp>
      <p:sp>
        <p:nvSpPr>
          <p:cNvPr id="448" name="Google Shape;448;ge5c48d7ab6_0_403"/>
          <p:cNvSpPr/>
          <p:nvPr/>
        </p:nvSpPr>
        <p:spPr>
          <a:xfrm>
            <a:off x="3455618" y="856098"/>
            <a:ext cx="15528" cy="688344"/>
          </a:xfrm>
          <a:custGeom>
            <a:avLst/>
            <a:gdLst/>
            <a:ahLst/>
            <a:cxnLst/>
            <a:rect l="l" t="t" r="r" b="b"/>
            <a:pathLst>
              <a:path w="368" h="16313" extrusionOk="0">
                <a:moveTo>
                  <a:pt x="1" y="1"/>
                </a:moveTo>
                <a:lnTo>
                  <a:pt x="1" y="16313"/>
                </a:lnTo>
                <a:lnTo>
                  <a:pt x="367" y="16313"/>
                </a:lnTo>
                <a:lnTo>
                  <a:pt x="367" y="1"/>
                </a:ln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170660" tIns="170660" rIns="170660" bIns="170660" anchor="ctr" anchorCtr="0">
            <a:noAutofit/>
          </a:bodyPr>
          <a:lstStyle/>
          <a:p>
            <a:pPr>
              <a:buSzPts val="1900"/>
            </a:pPr>
            <a:endParaRPr sz="2660"/>
          </a:p>
        </p:txBody>
      </p:sp>
      <p:sp>
        <p:nvSpPr>
          <p:cNvPr id="449" name="Google Shape;449;ge5c48d7ab6_0_403"/>
          <p:cNvSpPr/>
          <p:nvPr/>
        </p:nvSpPr>
        <p:spPr>
          <a:xfrm>
            <a:off x="4523507" y="685800"/>
            <a:ext cx="9192540" cy="864780"/>
          </a:xfrm>
          <a:prstGeom prst="rect">
            <a:avLst/>
          </a:prstGeom>
          <a:solidFill>
            <a:srgbClr val="D59002"/>
          </a:solidFill>
          <a:ln>
            <a:noFill/>
          </a:ln>
        </p:spPr>
        <p:txBody>
          <a:bodyPr spcFirstLastPara="1" wrap="square" lIns="170660" tIns="85295" rIns="170660" bIns="85295" anchor="ctr" anchorCtr="0">
            <a:noAutofit/>
          </a:bodyPr>
          <a:lstStyle/>
          <a:p>
            <a:pPr algn="ctr">
              <a:buSzPts val="2400"/>
            </a:pPr>
            <a:r>
              <a:rPr lang="en-US" sz="3360" b="1">
                <a:solidFill>
                  <a:schemeClr val="lt1"/>
                </a:solidFill>
              </a:rPr>
              <a:t>SWP Questions</a:t>
            </a:r>
            <a:endParaRPr sz="3360" b="1">
              <a:solidFill>
                <a:schemeClr val="lt1"/>
              </a:solidFill>
            </a:endParaRPr>
          </a:p>
        </p:txBody>
      </p:sp>
      <p:grpSp>
        <p:nvGrpSpPr>
          <p:cNvPr id="450" name="Google Shape;450;ge5c48d7ab6_0_403"/>
          <p:cNvGrpSpPr/>
          <p:nvPr/>
        </p:nvGrpSpPr>
        <p:grpSpPr>
          <a:xfrm>
            <a:off x="3439266" y="846365"/>
            <a:ext cx="919136" cy="707617"/>
            <a:chOff x="8092231" y="1622475"/>
            <a:chExt cx="307997" cy="237107"/>
          </a:xfrm>
        </p:grpSpPr>
        <p:sp>
          <p:nvSpPr>
            <p:cNvPr id="451" name="Google Shape;451;ge5c48d7ab6_0_403"/>
            <p:cNvSpPr/>
            <p:nvPr/>
          </p:nvSpPr>
          <p:spPr>
            <a:xfrm>
              <a:off x="8092231" y="1622475"/>
              <a:ext cx="209497" cy="205116"/>
            </a:xfrm>
            <a:custGeom>
              <a:avLst/>
              <a:gdLst/>
              <a:ahLst/>
              <a:cxnLst/>
              <a:rect l="l" t="t" r="r" b="b"/>
              <a:pathLst>
                <a:path w="11142" h="10909" extrusionOk="0">
                  <a:moveTo>
                    <a:pt x="5571" y="2703"/>
                  </a:moveTo>
                  <a:cubicBezTo>
                    <a:pt x="7073" y="2703"/>
                    <a:pt x="8307" y="3937"/>
                    <a:pt x="8307" y="5438"/>
                  </a:cubicBezTo>
                  <a:cubicBezTo>
                    <a:pt x="8307" y="6972"/>
                    <a:pt x="7073" y="8207"/>
                    <a:pt x="5571" y="8207"/>
                  </a:cubicBezTo>
                  <a:cubicBezTo>
                    <a:pt x="4037" y="8207"/>
                    <a:pt x="2803" y="6972"/>
                    <a:pt x="2803" y="5438"/>
                  </a:cubicBezTo>
                  <a:cubicBezTo>
                    <a:pt x="2803" y="3937"/>
                    <a:pt x="4037" y="2703"/>
                    <a:pt x="5571" y="2703"/>
                  </a:cubicBezTo>
                  <a:close/>
                  <a:moveTo>
                    <a:pt x="4404" y="1"/>
                  </a:moveTo>
                  <a:cubicBezTo>
                    <a:pt x="4004" y="67"/>
                    <a:pt x="3637" y="201"/>
                    <a:pt x="3303" y="368"/>
                  </a:cubicBezTo>
                  <a:cubicBezTo>
                    <a:pt x="3337" y="1101"/>
                    <a:pt x="3403" y="1935"/>
                    <a:pt x="3170" y="2136"/>
                  </a:cubicBezTo>
                  <a:cubicBezTo>
                    <a:pt x="3120" y="2167"/>
                    <a:pt x="3053" y="2180"/>
                    <a:pt x="2972" y="2180"/>
                  </a:cubicBezTo>
                  <a:cubicBezTo>
                    <a:pt x="2619" y="2180"/>
                    <a:pt x="2005" y="1919"/>
                    <a:pt x="1435" y="1702"/>
                  </a:cubicBezTo>
                  <a:cubicBezTo>
                    <a:pt x="1168" y="2002"/>
                    <a:pt x="935" y="2302"/>
                    <a:pt x="735" y="2669"/>
                  </a:cubicBezTo>
                  <a:cubicBezTo>
                    <a:pt x="1202" y="3236"/>
                    <a:pt x="1769" y="3870"/>
                    <a:pt x="1669" y="4170"/>
                  </a:cubicBezTo>
                  <a:cubicBezTo>
                    <a:pt x="1602" y="4471"/>
                    <a:pt x="768" y="4637"/>
                    <a:pt x="34" y="4837"/>
                  </a:cubicBezTo>
                  <a:cubicBezTo>
                    <a:pt x="1" y="5038"/>
                    <a:pt x="1" y="5238"/>
                    <a:pt x="1" y="5438"/>
                  </a:cubicBezTo>
                  <a:cubicBezTo>
                    <a:pt x="1" y="5638"/>
                    <a:pt x="1" y="5838"/>
                    <a:pt x="34" y="6038"/>
                  </a:cubicBezTo>
                  <a:cubicBezTo>
                    <a:pt x="768" y="6238"/>
                    <a:pt x="1602" y="6439"/>
                    <a:pt x="1669" y="6705"/>
                  </a:cubicBezTo>
                  <a:cubicBezTo>
                    <a:pt x="1769" y="7006"/>
                    <a:pt x="1202" y="7639"/>
                    <a:pt x="735" y="8240"/>
                  </a:cubicBezTo>
                  <a:cubicBezTo>
                    <a:pt x="935" y="8573"/>
                    <a:pt x="1168" y="8907"/>
                    <a:pt x="1435" y="9174"/>
                  </a:cubicBezTo>
                  <a:cubicBezTo>
                    <a:pt x="1986" y="8964"/>
                    <a:pt x="2579" y="8713"/>
                    <a:pt x="2937" y="8713"/>
                  </a:cubicBezTo>
                  <a:cubicBezTo>
                    <a:pt x="3033" y="8713"/>
                    <a:pt x="3113" y="8731"/>
                    <a:pt x="3170" y="8774"/>
                  </a:cubicBezTo>
                  <a:cubicBezTo>
                    <a:pt x="3403" y="8940"/>
                    <a:pt x="3337" y="9774"/>
                    <a:pt x="3303" y="10542"/>
                  </a:cubicBezTo>
                  <a:cubicBezTo>
                    <a:pt x="3637" y="10708"/>
                    <a:pt x="4037" y="10808"/>
                    <a:pt x="4404" y="10908"/>
                  </a:cubicBezTo>
                  <a:cubicBezTo>
                    <a:pt x="4838" y="10275"/>
                    <a:pt x="5238" y="9541"/>
                    <a:pt x="5571" y="9541"/>
                  </a:cubicBezTo>
                  <a:cubicBezTo>
                    <a:pt x="5905" y="9541"/>
                    <a:pt x="6339" y="10275"/>
                    <a:pt x="6739" y="10908"/>
                  </a:cubicBezTo>
                  <a:cubicBezTo>
                    <a:pt x="7139" y="10808"/>
                    <a:pt x="7506" y="10708"/>
                    <a:pt x="7840" y="10542"/>
                  </a:cubicBezTo>
                  <a:cubicBezTo>
                    <a:pt x="7806" y="9774"/>
                    <a:pt x="7740" y="8940"/>
                    <a:pt x="7973" y="8774"/>
                  </a:cubicBezTo>
                  <a:cubicBezTo>
                    <a:pt x="8030" y="8731"/>
                    <a:pt x="8110" y="8713"/>
                    <a:pt x="8206" y="8713"/>
                  </a:cubicBezTo>
                  <a:cubicBezTo>
                    <a:pt x="8564" y="8713"/>
                    <a:pt x="9156" y="8964"/>
                    <a:pt x="9708" y="9174"/>
                  </a:cubicBezTo>
                  <a:cubicBezTo>
                    <a:pt x="9975" y="8874"/>
                    <a:pt x="10208" y="8573"/>
                    <a:pt x="10408" y="8240"/>
                  </a:cubicBezTo>
                  <a:cubicBezTo>
                    <a:pt x="9941" y="7639"/>
                    <a:pt x="9374" y="7006"/>
                    <a:pt x="9474" y="6705"/>
                  </a:cubicBezTo>
                  <a:cubicBezTo>
                    <a:pt x="9541" y="6439"/>
                    <a:pt x="10375" y="6238"/>
                    <a:pt x="11109" y="6038"/>
                  </a:cubicBezTo>
                  <a:cubicBezTo>
                    <a:pt x="11142" y="5838"/>
                    <a:pt x="11142" y="5638"/>
                    <a:pt x="11142" y="5438"/>
                  </a:cubicBezTo>
                  <a:cubicBezTo>
                    <a:pt x="11142" y="5238"/>
                    <a:pt x="11142" y="5038"/>
                    <a:pt x="11109" y="4837"/>
                  </a:cubicBezTo>
                  <a:cubicBezTo>
                    <a:pt x="10375" y="4637"/>
                    <a:pt x="9541" y="4471"/>
                    <a:pt x="9474" y="4170"/>
                  </a:cubicBezTo>
                  <a:cubicBezTo>
                    <a:pt x="9374" y="3870"/>
                    <a:pt x="9908" y="3236"/>
                    <a:pt x="10408" y="2669"/>
                  </a:cubicBezTo>
                  <a:cubicBezTo>
                    <a:pt x="10208" y="2302"/>
                    <a:pt x="9975" y="2002"/>
                    <a:pt x="9708" y="1702"/>
                  </a:cubicBezTo>
                  <a:cubicBezTo>
                    <a:pt x="9138" y="1919"/>
                    <a:pt x="8502" y="2180"/>
                    <a:pt x="8158" y="2180"/>
                  </a:cubicBezTo>
                  <a:cubicBezTo>
                    <a:pt x="8080" y="2180"/>
                    <a:pt x="8017" y="2167"/>
                    <a:pt x="7973" y="2136"/>
                  </a:cubicBezTo>
                  <a:cubicBezTo>
                    <a:pt x="7740" y="1935"/>
                    <a:pt x="7806" y="1101"/>
                    <a:pt x="7840" y="368"/>
                  </a:cubicBezTo>
                  <a:cubicBezTo>
                    <a:pt x="7506" y="201"/>
                    <a:pt x="7106" y="67"/>
                    <a:pt x="6739" y="1"/>
                  </a:cubicBezTo>
                  <a:cubicBezTo>
                    <a:pt x="6305" y="634"/>
                    <a:pt x="5905" y="1335"/>
                    <a:pt x="5571" y="1335"/>
                  </a:cubicBezTo>
                  <a:cubicBezTo>
                    <a:pt x="5238" y="1335"/>
                    <a:pt x="4804" y="634"/>
                    <a:pt x="4404" y="1"/>
                  </a:cubicBezTo>
                  <a:close/>
                </a:path>
              </a:pathLst>
            </a:custGeom>
            <a:solidFill>
              <a:srgbClr val="D59002"/>
            </a:solidFill>
            <a:ln>
              <a:noFill/>
            </a:ln>
          </p:spPr>
          <p:txBody>
            <a:bodyPr spcFirstLastPara="1" wrap="square" lIns="170660" tIns="170660" rIns="170660" bIns="170660" anchor="ctr" anchorCtr="0">
              <a:noAutofit/>
            </a:bodyPr>
            <a:lstStyle/>
            <a:p>
              <a:pPr>
                <a:buSzPts val="1900"/>
              </a:pPr>
              <a:endParaRPr sz="2660"/>
            </a:p>
          </p:txBody>
        </p:sp>
        <p:sp>
          <p:nvSpPr>
            <p:cNvPr id="452" name="Google Shape;452;ge5c48d7ab6_0_403"/>
            <p:cNvSpPr/>
            <p:nvPr/>
          </p:nvSpPr>
          <p:spPr>
            <a:xfrm>
              <a:off x="8282919" y="1745413"/>
              <a:ext cx="117309" cy="114169"/>
            </a:xfrm>
            <a:custGeom>
              <a:avLst/>
              <a:gdLst/>
              <a:ahLst/>
              <a:cxnLst/>
              <a:rect l="l" t="t" r="r" b="b"/>
              <a:pathLst>
                <a:path w="6239" h="6072" extrusionOk="0">
                  <a:moveTo>
                    <a:pt x="3103" y="1502"/>
                  </a:moveTo>
                  <a:cubicBezTo>
                    <a:pt x="3970" y="1502"/>
                    <a:pt x="4637" y="2202"/>
                    <a:pt x="4637" y="3036"/>
                  </a:cubicBezTo>
                  <a:cubicBezTo>
                    <a:pt x="4637" y="3903"/>
                    <a:pt x="3970" y="4571"/>
                    <a:pt x="3103" y="4571"/>
                  </a:cubicBezTo>
                  <a:cubicBezTo>
                    <a:pt x="2269" y="4571"/>
                    <a:pt x="1568" y="3903"/>
                    <a:pt x="1568" y="3036"/>
                  </a:cubicBezTo>
                  <a:cubicBezTo>
                    <a:pt x="1568" y="2202"/>
                    <a:pt x="2269" y="1502"/>
                    <a:pt x="3103" y="1502"/>
                  </a:cubicBezTo>
                  <a:close/>
                  <a:moveTo>
                    <a:pt x="2469" y="1"/>
                  </a:moveTo>
                  <a:cubicBezTo>
                    <a:pt x="2235" y="34"/>
                    <a:pt x="2035" y="101"/>
                    <a:pt x="1835" y="201"/>
                  </a:cubicBezTo>
                  <a:cubicBezTo>
                    <a:pt x="1868" y="634"/>
                    <a:pt x="1902" y="1101"/>
                    <a:pt x="1768" y="1202"/>
                  </a:cubicBezTo>
                  <a:cubicBezTo>
                    <a:pt x="1743" y="1220"/>
                    <a:pt x="1707" y="1229"/>
                    <a:pt x="1663" y="1229"/>
                  </a:cubicBezTo>
                  <a:cubicBezTo>
                    <a:pt x="1473" y="1229"/>
                    <a:pt x="1126" y="1076"/>
                    <a:pt x="801" y="968"/>
                  </a:cubicBezTo>
                  <a:cubicBezTo>
                    <a:pt x="668" y="1135"/>
                    <a:pt x="534" y="1302"/>
                    <a:pt x="401" y="1502"/>
                  </a:cubicBezTo>
                  <a:cubicBezTo>
                    <a:pt x="668" y="1835"/>
                    <a:pt x="1001" y="2169"/>
                    <a:pt x="934" y="2336"/>
                  </a:cubicBezTo>
                  <a:cubicBezTo>
                    <a:pt x="901" y="2502"/>
                    <a:pt x="434" y="2603"/>
                    <a:pt x="0" y="2703"/>
                  </a:cubicBezTo>
                  <a:cubicBezTo>
                    <a:pt x="0" y="2803"/>
                    <a:pt x="0" y="2936"/>
                    <a:pt x="0" y="3036"/>
                  </a:cubicBezTo>
                  <a:cubicBezTo>
                    <a:pt x="0" y="3170"/>
                    <a:pt x="0" y="3270"/>
                    <a:pt x="0" y="3370"/>
                  </a:cubicBezTo>
                  <a:cubicBezTo>
                    <a:pt x="434" y="3503"/>
                    <a:pt x="868" y="3603"/>
                    <a:pt x="934" y="3737"/>
                  </a:cubicBezTo>
                  <a:cubicBezTo>
                    <a:pt x="1001" y="3937"/>
                    <a:pt x="668" y="4270"/>
                    <a:pt x="401" y="4604"/>
                  </a:cubicBezTo>
                  <a:cubicBezTo>
                    <a:pt x="534" y="4804"/>
                    <a:pt x="668" y="4971"/>
                    <a:pt x="801" y="5138"/>
                  </a:cubicBezTo>
                  <a:cubicBezTo>
                    <a:pt x="1117" y="5006"/>
                    <a:pt x="1455" y="4874"/>
                    <a:pt x="1648" y="4874"/>
                  </a:cubicBezTo>
                  <a:cubicBezTo>
                    <a:pt x="1699" y="4874"/>
                    <a:pt x="1740" y="4883"/>
                    <a:pt x="1768" y="4904"/>
                  </a:cubicBezTo>
                  <a:cubicBezTo>
                    <a:pt x="1902" y="5004"/>
                    <a:pt x="1868" y="5471"/>
                    <a:pt x="1835" y="5872"/>
                  </a:cubicBezTo>
                  <a:cubicBezTo>
                    <a:pt x="2035" y="5972"/>
                    <a:pt x="2235" y="6038"/>
                    <a:pt x="2469" y="6072"/>
                  </a:cubicBezTo>
                  <a:cubicBezTo>
                    <a:pt x="2702" y="5738"/>
                    <a:pt x="2936" y="5338"/>
                    <a:pt x="3103" y="5338"/>
                  </a:cubicBezTo>
                  <a:cubicBezTo>
                    <a:pt x="3269" y="5338"/>
                    <a:pt x="3536" y="5738"/>
                    <a:pt x="3770" y="6072"/>
                  </a:cubicBezTo>
                  <a:cubicBezTo>
                    <a:pt x="3970" y="6038"/>
                    <a:pt x="4170" y="5972"/>
                    <a:pt x="4370" y="5872"/>
                  </a:cubicBezTo>
                  <a:cubicBezTo>
                    <a:pt x="4370" y="5471"/>
                    <a:pt x="4303" y="5004"/>
                    <a:pt x="4437" y="4904"/>
                  </a:cubicBezTo>
                  <a:cubicBezTo>
                    <a:pt x="4472" y="4883"/>
                    <a:pt x="4518" y="4874"/>
                    <a:pt x="4574" y="4874"/>
                  </a:cubicBezTo>
                  <a:cubicBezTo>
                    <a:pt x="4782" y="4874"/>
                    <a:pt x="5114" y="5006"/>
                    <a:pt x="5404" y="5138"/>
                  </a:cubicBezTo>
                  <a:cubicBezTo>
                    <a:pt x="5571" y="4971"/>
                    <a:pt x="5704" y="4804"/>
                    <a:pt x="5805" y="4604"/>
                  </a:cubicBezTo>
                  <a:cubicBezTo>
                    <a:pt x="5538" y="4270"/>
                    <a:pt x="5237" y="3937"/>
                    <a:pt x="5271" y="3737"/>
                  </a:cubicBezTo>
                  <a:cubicBezTo>
                    <a:pt x="5338" y="3603"/>
                    <a:pt x="5805" y="3503"/>
                    <a:pt x="6205" y="3370"/>
                  </a:cubicBezTo>
                  <a:cubicBezTo>
                    <a:pt x="6205" y="3270"/>
                    <a:pt x="6238" y="3170"/>
                    <a:pt x="6238" y="3036"/>
                  </a:cubicBezTo>
                  <a:cubicBezTo>
                    <a:pt x="6238" y="2936"/>
                    <a:pt x="6205" y="2836"/>
                    <a:pt x="6205" y="2703"/>
                  </a:cubicBezTo>
                  <a:cubicBezTo>
                    <a:pt x="5805" y="2603"/>
                    <a:pt x="5338" y="2502"/>
                    <a:pt x="5271" y="2336"/>
                  </a:cubicBezTo>
                  <a:cubicBezTo>
                    <a:pt x="5237" y="2169"/>
                    <a:pt x="5538" y="1835"/>
                    <a:pt x="5805" y="1502"/>
                  </a:cubicBezTo>
                  <a:cubicBezTo>
                    <a:pt x="5704" y="1302"/>
                    <a:pt x="5571" y="1135"/>
                    <a:pt x="5404" y="968"/>
                  </a:cubicBezTo>
                  <a:cubicBezTo>
                    <a:pt x="5106" y="1076"/>
                    <a:pt x="4765" y="1229"/>
                    <a:pt x="4557" y="1229"/>
                  </a:cubicBezTo>
                  <a:cubicBezTo>
                    <a:pt x="4509" y="1229"/>
                    <a:pt x="4468" y="1220"/>
                    <a:pt x="4437" y="1202"/>
                  </a:cubicBezTo>
                  <a:cubicBezTo>
                    <a:pt x="4303" y="1101"/>
                    <a:pt x="4370" y="634"/>
                    <a:pt x="4370" y="201"/>
                  </a:cubicBezTo>
                  <a:cubicBezTo>
                    <a:pt x="4170" y="101"/>
                    <a:pt x="3970" y="34"/>
                    <a:pt x="3770" y="1"/>
                  </a:cubicBezTo>
                  <a:cubicBezTo>
                    <a:pt x="3536" y="334"/>
                    <a:pt x="3269" y="768"/>
                    <a:pt x="3103" y="768"/>
                  </a:cubicBezTo>
                  <a:cubicBezTo>
                    <a:pt x="2936" y="768"/>
                    <a:pt x="2702" y="334"/>
                    <a:pt x="2469" y="1"/>
                  </a:cubicBezTo>
                  <a:close/>
                </a:path>
              </a:pathLst>
            </a:custGeom>
            <a:solidFill>
              <a:srgbClr val="D59002"/>
            </a:solidFill>
            <a:ln>
              <a:noFill/>
            </a:ln>
          </p:spPr>
          <p:txBody>
            <a:bodyPr spcFirstLastPara="1" wrap="square" lIns="170660" tIns="170660" rIns="170660" bIns="170660" anchor="ctr" anchorCtr="0">
              <a:noAutofit/>
            </a:bodyPr>
            <a:lstStyle/>
            <a:p>
              <a:pPr>
                <a:buSzPts val="1900"/>
              </a:pPr>
              <a:endParaRPr sz="2660"/>
            </a:p>
          </p:txBody>
        </p:sp>
      </p:grpSp>
      <p:graphicFrame>
        <p:nvGraphicFramePr>
          <p:cNvPr id="453" name="Google Shape;453;ge5c48d7ab6_0_403"/>
          <p:cNvGraphicFramePr/>
          <p:nvPr>
            <p:extLst>
              <p:ext uri="{D42A27DB-BD31-4B8C-83A1-F6EECF244321}">
                <p14:modId xmlns:p14="http://schemas.microsoft.com/office/powerpoint/2010/main" val="1696815388"/>
              </p:ext>
            </p:extLst>
          </p:nvPr>
        </p:nvGraphicFramePr>
        <p:xfrm>
          <a:off x="1110102" y="3741278"/>
          <a:ext cx="12410195" cy="7073430"/>
        </p:xfrm>
        <a:graphic>
          <a:graphicData uri="http://schemas.openxmlformats.org/drawingml/2006/table">
            <a:tbl>
              <a:tblPr>
                <a:noFill/>
                <a:tableStyleId>{CD88FB69-2098-4870-A087-6ADD50F5CA38}</a:tableStyleId>
              </a:tblPr>
              <a:tblGrid>
                <a:gridCol w="4960375">
                  <a:extLst>
                    <a:ext uri="{9D8B030D-6E8A-4147-A177-3AD203B41FA5}">
                      <a16:colId xmlns:a16="http://schemas.microsoft.com/office/drawing/2014/main" val="20000"/>
                    </a:ext>
                  </a:extLst>
                </a:gridCol>
                <a:gridCol w="7449820">
                  <a:extLst>
                    <a:ext uri="{9D8B030D-6E8A-4147-A177-3AD203B41FA5}">
                      <a16:colId xmlns:a16="http://schemas.microsoft.com/office/drawing/2014/main" val="20001"/>
                    </a:ext>
                  </a:extLst>
                </a:gridCol>
              </a:tblGrid>
              <a:tr h="646835">
                <a:tc>
                  <a:txBody>
                    <a:bodyPr/>
                    <a:lstStyle/>
                    <a:p>
                      <a:pPr marL="0" marR="0" lvl="0" indent="0" algn="ctr" rtl="0">
                        <a:lnSpc>
                          <a:spcPct val="100000"/>
                        </a:lnSpc>
                        <a:spcBef>
                          <a:spcPts val="0"/>
                        </a:spcBef>
                        <a:spcAft>
                          <a:spcPts val="0"/>
                        </a:spcAft>
                        <a:buClr>
                          <a:schemeClr val="dk1"/>
                        </a:buClr>
                        <a:buSzPts val="1200"/>
                        <a:buFont typeface="Arial"/>
                        <a:buNone/>
                      </a:pPr>
                      <a:r>
                        <a:rPr lang="en-US" sz="1600" b="1" u="none" strike="noStrike" cap="none">
                          <a:solidFill>
                            <a:schemeClr val="dk1"/>
                          </a:solidFill>
                          <a:latin typeface="Arial"/>
                          <a:ea typeface="Arial"/>
                          <a:cs typeface="Arial"/>
                          <a:sym typeface="Arial"/>
                        </a:rPr>
                        <a:t>School Wide Plan Questions</a:t>
                      </a:r>
                      <a:endParaRPr sz="1600" b="1" u="none" strike="noStrike" cap="none">
                        <a:solidFill>
                          <a:schemeClr val="lt1"/>
                        </a:solidFill>
                        <a:latin typeface="Arial"/>
                        <a:ea typeface="Arial"/>
                        <a:cs typeface="Arial"/>
                        <a:sym typeface="Arial"/>
                      </a:endParaRPr>
                    </a:p>
                  </a:txBody>
                  <a:tcPr marL="127995" marR="12799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12700" cap="flat" cmpd="sng">
                      <a:solidFill>
                        <a:srgbClr val="ED7D3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600" b="1" u="none" strike="noStrike" cap="none">
                          <a:solidFill>
                            <a:schemeClr val="dk1"/>
                          </a:solidFill>
                          <a:latin typeface="Arial"/>
                          <a:ea typeface="Arial"/>
                          <a:cs typeface="Arial"/>
                          <a:sym typeface="Arial"/>
                        </a:rPr>
                        <a:t>Response</a:t>
                      </a:r>
                      <a:endParaRPr sz="1600" b="1" u="none" strike="noStrike" cap="none">
                        <a:solidFill>
                          <a:schemeClr val="lt1"/>
                        </a:solidFill>
                        <a:latin typeface="Arial"/>
                        <a:ea typeface="Arial"/>
                        <a:cs typeface="Arial"/>
                        <a:sym typeface="Arial"/>
                      </a:endParaRPr>
                    </a:p>
                  </a:txBody>
                  <a:tcPr marL="127995" marR="12799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12700" cap="flat" cmpd="sng">
                      <a:solidFill>
                        <a:srgbClr val="ED7D31"/>
                      </a:solidFill>
                      <a:prstDash val="solid"/>
                      <a:round/>
                      <a:headEnd type="none" w="sm" len="sm"/>
                      <a:tailEnd type="none" w="sm" len="sm"/>
                    </a:lnB>
                  </a:tcPr>
                </a:tc>
                <a:extLst>
                  <a:ext uri="{0D108BD9-81ED-4DB2-BD59-A6C34878D82A}">
                    <a16:rowId xmlns:a16="http://schemas.microsoft.com/office/drawing/2014/main" val="10000"/>
                  </a:ext>
                </a:extLst>
              </a:tr>
              <a:tr h="6343918">
                <a:tc>
                  <a:txBody>
                    <a:bodyPr/>
                    <a:lstStyle/>
                    <a:p>
                      <a:pPr marL="0" marR="0" lvl="0" indent="0" algn="l" rtl="0">
                        <a:lnSpc>
                          <a:spcPct val="115000"/>
                        </a:lnSpc>
                        <a:spcBef>
                          <a:spcPts val="0"/>
                        </a:spcBef>
                        <a:spcAft>
                          <a:spcPts val="0"/>
                        </a:spcAft>
                        <a:buClr>
                          <a:schemeClr val="dk1"/>
                        </a:buClr>
                        <a:buSzPts val="1500"/>
                        <a:buFont typeface="Arial"/>
                        <a:buNone/>
                      </a:pPr>
                      <a:r>
                        <a:rPr lang="en-US" sz="1900" u="none" strike="noStrike" cap="none">
                          <a:solidFill>
                            <a:schemeClr val="dk1"/>
                          </a:solidFill>
                          <a:latin typeface="Arial"/>
                          <a:ea typeface="Arial"/>
                          <a:cs typeface="Arial"/>
                          <a:sym typeface="Arial"/>
                        </a:rPr>
                        <a:t>2.</a:t>
                      </a:r>
                      <a:r>
                        <a:rPr lang="en-US" sz="1900" u="none" strike="noStrike" cap="none">
                          <a:solidFill>
                            <a:schemeClr val="dk1"/>
                          </a:solidFill>
                          <a:latin typeface="Arial"/>
                          <a:ea typeface="Arial"/>
                          <a:cs typeface="Arial"/>
                        </a:rPr>
                        <a:t> </a:t>
                      </a:r>
                      <a:r>
                        <a:rPr lang="en-US" sz="1900" u="none" strike="noStrike" cap="none">
                          <a:solidFill>
                            <a:schemeClr val="dk1"/>
                          </a:solidFill>
                          <a:latin typeface="Arial"/>
                          <a:ea typeface="Arial"/>
                          <a:cs typeface="Arial"/>
                          <a:sym typeface="Arial"/>
                        </a:rPr>
                        <a:t> ALL SCHOOLS - Address the needs of all children in the school, but particularly the needs of those at risk of not meeting the challenging State academic standards, through activities which may include—</a:t>
                      </a:r>
                      <a:endParaRPr sz="190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chemeClr val="dk1"/>
                        </a:buClr>
                        <a:buSzPts val="1500"/>
                        <a:buFont typeface="Arial"/>
                        <a:buNone/>
                      </a:pPr>
                      <a:endParaRPr sz="190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chemeClr val="dk1"/>
                        </a:buClr>
                        <a:buSzPts val="1500"/>
                        <a:buFont typeface="Arial"/>
                        <a:buNone/>
                      </a:pPr>
                      <a:r>
                        <a:rPr lang="en-US" sz="1900" u="none" strike="noStrike" cap="none">
                          <a:solidFill>
                            <a:schemeClr val="dk1"/>
                          </a:solidFill>
                          <a:latin typeface="Arial"/>
                          <a:ea typeface="Arial"/>
                          <a:cs typeface="Arial"/>
                          <a:sym typeface="Arial"/>
                        </a:rPr>
                        <a:t>a. counseling, school-based mental health programs, specialized instructional support services, mentoring services, and other strategies to improve students’ skills outside the academic subject areas;</a:t>
                      </a:r>
                      <a:endParaRPr sz="190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chemeClr val="dk1"/>
                        </a:buClr>
                        <a:buSzPts val="1500"/>
                        <a:buFont typeface="Arial"/>
                        <a:buNone/>
                      </a:pPr>
                      <a:endParaRPr sz="190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chemeClr val="dk1"/>
                        </a:buClr>
                        <a:buSzPts val="1500"/>
                        <a:buFont typeface="Arial"/>
                        <a:buNone/>
                      </a:pPr>
                      <a:r>
                        <a:rPr lang="en-US" sz="1900" u="none" strike="noStrike" cap="none">
                          <a:solidFill>
                            <a:schemeClr val="dk1"/>
                          </a:solidFill>
                          <a:latin typeface="Arial"/>
                          <a:ea typeface="Arial"/>
                          <a:cs typeface="Arial"/>
                          <a:sym typeface="Arial"/>
                        </a:rPr>
                        <a:t>b. implementation of a schoolwide tiered model to prevent and address problem</a:t>
                      </a:r>
                      <a:endParaRPr sz="190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chemeClr val="dk1"/>
                        </a:buClr>
                        <a:buSzPts val="1500"/>
                        <a:buFont typeface="Arial"/>
                        <a:buNone/>
                      </a:pPr>
                      <a:r>
                        <a:rPr lang="en-US" sz="1900" u="none" strike="noStrike" cap="none">
                          <a:solidFill>
                            <a:schemeClr val="dk1"/>
                          </a:solidFill>
                          <a:latin typeface="Arial"/>
                          <a:ea typeface="Arial"/>
                          <a:cs typeface="Arial"/>
                        </a:rPr>
                        <a:t> </a:t>
                      </a:r>
                      <a:r>
                        <a:rPr lang="en-US" sz="1900" u="none" strike="noStrike" cap="none">
                          <a:solidFill>
                            <a:schemeClr val="dk1"/>
                          </a:solidFill>
                          <a:latin typeface="Arial"/>
                          <a:ea typeface="Arial"/>
                          <a:cs typeface="Arial"/>
                          <a:sym typeface="Arial"/>
                        </a:rPr>
                        <a:t>behavior, and early intervening services, coordinated with similar activities and services carried out under the Individuals with Disabilities Education Act (20 U.S.C. 1400 et seq.).</a:t>
                      </a:r>
                      <a:endParaRPr sz="1900" u="none" strike="noStrike" cap="none">
                        <a:solidFill>
                          <a:schemeClr val="dk1"/>
                        </a:solidFill>
                        <a:latin typeface="Arial"/>
                        <a:ea typeface="Arial"/>
                        <a:cs typeface="Arial"/>
                        <a:sym typeface="Arial"/>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342900" lvl="0" indent="-342900" algn="l">
                        <a:lnSpc>
                          <a:spcPct val="100000"/>
                        </a:lnSpc>
                        <a:spcBef>
                          <a:spcPts val="0"/>
                        </a:spcBef>
                        <a:spcAft>
                          <a:spcPts val="0"/>
                        </a:spcAft>
                        <a:buFont typeface="Arial"/>
                        <a:buChar char="•"/>
                      </a:pPr>
                      <a:r>
                        <a:rPr lang="en-US" sz="1900" b="0" i="0" u="none" strike="noStrike" cap="none" noProof="0">
                          <a:latin typeface="Arial"/>
                        </a:rPr>
                        <a:t>Students will be identified through the weekly grade level care teams where if needed the student will be referred to the school wide care team where additional supports will be identified including mental health counseling, social emotional development,  and physical needs.</a:t>
                      </a:r>
                      <a:endParaRPr lang="en-US"/>
                    </a:p>
                    <a:p>
                      <a:pPr marL="342900" lvl="0" indent="-342900" algn="l">
                        <a:lnSpc>
                          <a:spcPct val="100000"/>
                        </a:lnSpc>
                        <a:spcBef>
                          <a:spcPts val="0"/>
                        </a:spcBef>
                        <a:spcAft>
                          <a:spcPts val="0"/>
                        </a:spcAft>
                        <a:buFont typeface="Arial"/>
                        <a:buChar char="•"/>
                      </a:pPr>
                      <a:r>
                        <a:rPr lang="en-US" sz="1900" b="0" i="0" u="none" strike="noStrike" cap="none" noProof="0">
                          <a:latin typeface="Arial"/>
                        </a:rPr>
                        <a:t>With the implementation of the school wide MTSS, students will quickly be identified through the care team and or the weekly DDI’s and the every 6 weeks data walk with all teachers. Students also will be monitored at least bi-weekly in Tier 2 and 3 with monthly intervention team review of the data. </a:t>
                      </a:r>
                      <a:endParaRPr lang="en-US"/>
                    </a:p>
                    <a:p>
                      <a:pPr marL="0" marR="0" lvl="0" indent="0" algn="l">
                        <a:lnSpc>
                          <a:spcPct val="100000"/>
                        </a:lnSpc>
                        <a:spcBef>
                          <a:spcPts val="0"/>
                        </a:spcBef>
                        <a:spcAft>
                          <a:spcPts val="0"/>
                        </a:spcAft>
                        <a:buSzPts val="15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extLst>
                  <a:ext uri="{0D108BD9-81ED-4DB2-BD59-A6C34878D82A}">
                    <a16:rowId xmlns:a16="http://schemas.microsoft.com/office/drawing/2014/main" val="10001"/>
                  </a:ext>
                </a:extLst>
              </a:tr>
            </a:tbl>
          </a:graphicData>
        </a:graphic>
      </p:graphicFrame>
      <p:graphicFrame>
        <p:nvGraphicFramePr>
          <p:cNvPr id="454" name="Google Shape;454;ge5c48d7ab6_0_403"/>
          <p:cNvGraphicFramePr/>
          <p:nvPr>
            <p:extLst>
              <p:ext uri="{D42A27DB-BD31-4B8C-83A1-F6EECF244321}">
                <p14:modId xmlns:p14="http://schemas.microsoft.com/office/powerpoint/2010/main" val="1959100840"/>
              </p:ext>
            </p:extLst>
          </p:nvPr>
        </p:nvGraphicFramePr>
        <p:xfrm>
          <a:off x="1110078" y="1761887"/>
          <a:ext cx="12410195" cy="1923600"/>
        </p:xfrm>
        <a:graphic>
          <a:graphicData uri="http://schemas.openxmlformats.org/drawingml/2006/table">
            <a:tbl>
              <a:tblPr>
                <a:noFill/>
                <a:tableStyleId>{CD88FB69-2098-4870-A087-6ADD50F5CA38}</a:tableStyleId>
              </a:tblPr>
              <a:tblGrid>
                <a:gridCol w="3009720">
                  <a:extLst>
                    <a:ext uri="{9D8B030D-6E8A-4147-A177-3AD203B41FA5}">
                      <a16:colId xmlns:a16="http://schemas.microsoft.com/office/drawing/2014/main" val="20000"/>
                    </a:ext>
                  </a:extLst>
                </a:gridCol>
                <a:gridCol w="3935925">
                  <a:extLst>
                    <a:ext uri="{9D8B030D-6E8A-4147-A177-3AD203B41FA5}">
                      <a16:colId xmlns:a16="http://schemas.microsoft.com/office/drawing/2014/main" val="20001"/>
                    </a:ext>
                  </a:extLst>
                </a:gridCol>
                <a:gridCol w="2605435">
                  <a:extLst>
                    <a:ext uri="{9D8B030D-6E8A-4147-A177-3AD203B41FA5}">
                      <a16:colId xmlns:a16="http://schemas.microsoft.com/office/drawing/2014/main" val="20002"/>
                    </a:ext>
                  </a:extLst>
                </a:gridCol>
                <a:gridCol w="2859115">
                  <a:extLst>
                    <a:ext uri="{9D8B030D-6E8A-4147-A177-3AD203B41FA5}">
                      <a16:colId xmlns:a16="http://schemas.microsoft.com/office/drawing/2014/main" val="20003"/>
                    </a:ext>
                  </a:extLst>
                </a:gridCol>
              </a:tblGrid>
              <a:tr h="480900">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District Name</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Fiscal Year</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0"/>
                  </a:ext>
                </a:extLst>
              </a:tr>
              <a:tr h="480900">
                <a:tc>
                  <a:txBody>
                    <a:bodyPr/>
                    <a:lstStyle/>
                    <a:p>
                      <a:pPr marL="0" marR="0" lvl="0" indent="0" algn="l" rtl="0">
                        <a:lnSpc>
                          <a:spcPct val="100000"/>
                        </a:lnSpc>
                        <a:spcBef>
                          <a:spcPts val="0"/>
                        </a:spcBef>
                        <a:spcAft>
                          <a:spcPts val="0"/>
                        </a:spcAft>
                        <a:buClr>
                          <a:srgbClr val="000000"/>
                        </a:buClr>
                        <a:buSzPts val="1100"/>
                        <a:buFont typeface="Arial"/>
                        <a:buNone/>
                      </a:pPr>
                      <a:r>
                        <a:rPr lang="en-US" sz="1900" b="1" u="none" strike="noStrike" cap="none"/>
                        <a:t>School Name</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500"/>
                        <a:buFont typeface="Arial"/>
                        <a:buNone/>
                      </a:pPr>
                      <a:r>
                        <a:rPr lang="en-US" sz="1900" b="1" u="none" strike="noStrike" cap="none"/>
                        <a:t>Grade Band</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1"/>
                  </a:ext>
                </a:extLst>
              </a:tr>
              <a:tr h="480900">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Principal</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Cluster</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2"/>
                  </a:ext>
                </a:extLst>
              </a:tr>
              <a:tr h="480900">
                <a:tc gridSpan="3">
                  <a:txBody>
                    <a:bodyPr/>
                    <a:lstStyle/>
                    <a:p>
                      <a:pPr marL="0" marR="0" lvl="0" indent="0" algn="ctr" rtl="0">
                        <a:lnSpc>
                          <a:spcPct val="100000"/>
                        </a:lnSpc>
                        <a:spcBef>
                          <a:spcPts val="0"/>
                        </a:spcBef>
                        <a:spcAft>
                          <a:spcPts val="0"/>
                        </a:spcAft>
                        <a:buClr>
                          <a:srgbClr val="000000"/>
                        </a:buClr>
                        <a:buSzPts val="1300"/>
                        <a:buFont typeface="Arial"/>
                        <a:buNone/>
                      </a:pPr>
                      <a:r>
                        <a:rPr lang="en-US" sz="1900" b="1" u="none" strike="noStrike" cap="none"/>
                        <a:t>State Designation (TSI/CSI/Promise)</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hMerge="1">
                  <a:txBody>
                    <a:bodyPr/>
                    <a:lstStyle/>
                    <a:p>
                      <a:endParaRPr lang="en-US"/>
                    </a:p>
                  </a:txBody>
                  <a:tcPr/>
                </a:tc>
                <a:tc h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3"/>
                  </a:ext>
                </a:extLst>
              </a:tr>
            </a:tbl>
          </a:graphicData>
        </a:graphic>
      </p:graphicFrame>
      <p:sp>
        <p:nvSpPr>
          <p:cNvPr id="2" name="TextBox 1">
            <a:extLst>
              <a:ext uri="{FF2B5EF4-FFF2-40B4-BE49-F238E27FC236}">
                <a16:creationId xmlns:a16="http://schemas.microsoft.com/office/drawing/2014/main" id="{BE24EBCF-00C7-479C-B8E1-28D36B73A85E}"/>
              </a:ext>
            </a:extLst>
          </p:cNvPr>
          <p:cNvSpPr txBox="1"/>
          <p:nvPr/>
        </p:nvSpPr>
        <p:spPr>
          <a:xfrm>
            <a:off x="7680962" y="4684776"/>
            <a:ext cx="5559553" cy="505972"/>
          </a:xfrm>
          <a:prstGeom prst="rect">
            <a:avLst/>
          </a:prstGeom>
          <a:noFill/>
        </p:spPr>
        <p:txBody>
          <a:bodyPr wrap="square" rtlCol="0">
            <a:spAutoFit/>
          </a:bodyPr>
          <a:lstStyle/>
          <a:p>
            <a:r>
              <a:rPr lang="en-US" sz="2688"/>
              <a: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458"/>
        <p:cNvGrpSpPr/>
        <p:nvPr/>
      </p:nvGrpSpPr>
      <p:grpSpPr>
        <a:xfrm>
          <a:off x="0" y="0"/>
          <a:ext cx="0" cy="0"/>
          <a:chOff x="0" y="0"/>
          <a:chExt cx="0" cy="0"/>
        </a:xfrm>
      </p:grpSpPr>
      <p:sp>
        <p:nvSpPr>
          <p:cNvPr id="459" name="Google Shape;459;ge5c48d7ab6_0_414"/>
          <p:cNvSpPr/>
          <p:nvPr/>
        </p:nvSpPr>
        <p:spPr>
          <a:xfrm>
            <a:off x="914400" y="685800"/>
            <a:ext cx="2359980" cy="1020180"/>
          </a:xfrm>
          <a:prstGeom prst="roundRect">
            <a:avLst>
              <a:gd name="adj" fmla="val 0"/>
            </a:avLst>
          </a:prstGeom>
          <a:noFill/>
          <a:ln>
            <a:noFill/>
          </a:ln>
        </p:spPr>
        <p:txBody>
          <a:bodyPr spcFirstLastPara="1" wrap="square" lIns="170660" tIns="170660" rIns="170660" bIns="170660" anchor="ctr" anchorCtr="0">
            <a:noAutofit/>
          </a:bodyPr>
          <a:lstStyle/>
          <a:p>
            <a:pPr algn="ctr">
              <a:buSzPts val="2400"/>
            </a:pPr>
            <a:r>
              <a:rPr lang="en-US" sz="3360" b="1"/>
              <a:t>Title I</a:t>
            </a:r>
            <a:endParaRPr sz="3360" b="1"/>
          </a:p>
        </p:txBody>
      </p:sp>
      <p:sp>
        <p:nvSpPr>
          <p:cNvPr id="460" name="Google Shape;460;ge5c48d7ab6_0_414"/>
          <p:cNvSpPr/>
          <p:nvPr/>
        </p:nvSpPr>
        <p:spPr>
          <a:xfrm>
            <a:off x="3455618" y="856098"/>
            <a:ext cx="15528" cy="688344"/>
          </a:xfrm>
          <a:custGeom>
            <a:avLst/>
            <a:gdLst/>
            <a:ahLst/>
            <a:cxnLst/>
            <a:rect l="l" t="t" r="r" b="b"/>
            <a:pathLst>
              <a:path w="368" h="16313" extrusionOk="0">
                <a:moveTo>
                  <a:pt x="1" y="1"/>
                </a:moveTo>
                <a:lnTo>
                  <a:pt x="1" y="16313"/>
                </a:lnTo>
                <a:lnTo>
                  <a:pt x="367" y="16313"/>
                </a:lnTo>
                <a:lnTo>
                  <a:pt x="367" y="1"/>
                </a:ln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170660" tIns="170660" rIns="170660" bIns="170660" anchor="ctr" anchorCtr="0">
            <a:noAutofit/>
          </a:bodyPr>
          <a:lstStyle/>
          <a:p>
            <a:pPr>
              <a:buSzPts val="1900"/>
            </a:pPr>
            <a:endParaRPr sz="2660"/>
          </a:p>
        </p:txBody>
      </p:sp>
      <p:sp>
        <p:nvSpPr>
          <p:cNvPr id="461" name="Google Shape;461;ge5c48d7ab6_0_414"/>
          <p:cNvSpPr/>
          <p:nvPr/>
        </p:nvSpPr>
        <p:spPr>
          <a:xfrm>
            <a:off x="4523507" y="685800"/>
            <a:ext cx="9192540" cy="864780"/>
          </a:xfrm>
          <a:prstGeom prst="rect">
            <a:avLst/>
          </a:prstGeom>
          <a:solidFill>
            <a:srgbClr val="D59002"/>
          </a:solidFill>
          <a:ln>
            <a:noFill/>
          </a:ln>
        </p:spPr>
        <p:txBody>
          <a:bodyPr spcFirstLastPara="1" wrap="square" lIns="170660" tIns="85295" rIns="170660" bIns="85295" anchor="ctr" anchorCtr="0">
            <a:noAutofit/>
          </a:bodyPr>
          <a:lstStyle/>
          <a:p>
            <a:pPr algn="ctr">
              <a:buSzPts val="2400"/>
            </a:pPr>
            <a:r>
              <a:rPr lang="en-US" sz="3360" b="1">
                <a:solidFill>
                  <a:schemeClr val="lt1"/>
                </a:solidFill>
              </a:rPr>
              <a:t>SWP Questions</a:t>
            </a:r>
            <a:endParaRPr sz="3360" b="1">
              <a:solidFill>
                <a:schemeClr val="lt1"/>
              </a:solidFill>
            </a:endParaRPr>
          </a:p>
        </p:txBody>
      </p:sp>
      <p:grpSp>
        <p:nvGrpSpPr>
          <p:cNvPr id="462" name="Google Shape;462;ge5c48d7ab6_0_414"/>
          <p:cNvGrpSpPr/>
          <p:nvPr/>
        </p:nvGrpSpPr>
        <p:grpSpPr>
          <a:xfrm>
            <a:off x="3439266" y="846365"/>
            <a:ext cx="919136" cy="707617"/>
            <a:chOff x="8092231" y="1622475"/>
            <a:chExt cx="307997" cy="237107"/>
          </a:xfrm>
        </p:grpSpPr>
        <p:sp>
          <p:nvSpPr>
            <p:cNvPr id="463" name="Google Shape;463;ge5c48d7ab6_0_414"/>
            <p:cNvSpPr/>
            <p:nvPr/>
          </p:nvSpPr>
          <p:spPr>
            <a:xfrm>
              <a:off x="8092231" y="1622475"/>
              <a:ext cx="209497" cy="205116"/>
            </a:xfrm>
            <a:custGeom>
              <a:avLst/>
              <a:gdLst/>
              <a:ahLst/>
              <a:cxnLst/>
              <a:rect l="l" t="t" r="r" b="b"/>
              <a:pathLst>
                <a:path w="11142" h="10909" extrusionOk="0">
                  <a:moveTo>
                    <a:pt x="5571" y="2703"/>
                  </a:moveTo>
                  <a:cubicBezTo>
                    <a:pt x="7073" y="2703"/>
                    <a:pt x="8307" y="3937"/>
                    <a:pt x="8307" y="5438"/>
                  </a:cubicBezTo>
                  <a:cubicBezTo>
                    <a:pt x="8307" y="6972"/>
                    <a:pt x="7073" y="8207"/>
                    <a:pt x="5571" y="8207"/>
                  </a:cubicBezTo>
                  <a:cubicBezTo>
                    <a:pt x="4037" y="8207"/>
                    <a:pt x="2803" y="6972"/>
                    <a:pt x="2803" y="5438"/>
                  </a:cubicBezTo>
                  <a:cubicBezTo>
                    <a:pt x="2803" y="3937"/>
                    <a:pt x="4037" y="2703"/>
                    <a:pt x="5571" y="2703"/>
                  </a:cubicBezTo>
                  <a:close/>
                  <a:moveTo>
                    <a:pt x="4404" y="1"/>
                  </a:moveTo>
                  <a:cubicBezTo>
                    <a:pt x="4004" y="67"/>
                    <a:pt x="3637" y="201"/>
                    <a:pt x="3303" y="368"/>
                  </a:cubicBezTo>
                  <a:cubicBezTo>
                    <a:pt x="3337" y="1101"/>
                    <a:pt x="3403" y="1935"/>
                    <a:pt x="3170" y="2136"/>
                  </a:cubicBezTo>
                  <a:cubicBezTo>
                    <a:pt x="3120" y="2167"/>
                    <a:pt x="3053" y="2180"/>
                    <a:pt x="2972" y="2180"/>
                  </a:cubicBezTo>
                  <a:cubicBezTo>
                    <a:pt x="2619" y="2180"/>
                    <a:pt x="2005" y="1919"/>
                    <a:pt x="1435" y="1702"/>
                  </a:cubicBezTo>
                  <a:cubicBezTo>
                    <a:pt x="1168" y="2002"/>
                    <a:pt x="935" y="2302"/>
                    <a:pt x="735" y="2669"/>
                  </a:cubicBezTo>
                  <a:cubicBezTo>
                    <a:pt x="1202" y="3236"/>
                    <a:pt x="1769" y="3870"/>
                    <a:pt x="1669" y="4170"/>
                  </a:cubicBezTo>
                  <a:cubicBezTo>
                    <a:pt x="1602" y="4471"/>
                    <a:pt x="768" y="4637"/>
                    <a:pt x="34" y="4837"/>
                  </a:cubicBezTo>
                  <a:cubicBezTo>
                    <a:pt x="1" y="5038"/>
                    <a:pt x="1" y="5238"/>
                    <a:pt x="1" y="5438"/>
                  </a:cubicBezTo>
                  <a:cubicBezTo>
                    <a:pt x="1" y="5638"/>
                    <a:pt x="1" y="5838"/>
                    <a:pt x="34" y="6038"/>
                  </a:cubicBezTo>
                  <a:cubicBezTo>
                    <a:pt x="768" y="6238"/>
                    <a:pt x="1602" y="6439"/>
                    <a:pt x="1669" y="6705"/>
                  </a:cubicBezTo>
                  <a:cubicBezTo>
                    <a:pt x="1769" y="7006"/>
                    <a:pt x="1202" y="7639"/>
                    <a:pt x="735" y="8240"/>
                  </a:cubicBezTo>
                  <a:cubicBezTo>
                    <a:pt x="935" y="8573"/>
                    <a:pt x="1168" y="8907"/>
                    <a:pt x="1435" y="9174"/>
                  </a:cubicBezTo>
                  <a:cubicBezTo>
                    <a:pt x="1986" y="8964"/>
                    <a:pt x="2579" y="8713"/>
                    <a:pt x="2937" y="8713"/>
                  </a:cubicBezTo>
                  <a:cubicBezTo>
                    <a:pt x="3033" y="8713"/>
                    <a:pt x="3113" y="8731"/>
                    <a:pt x="3170" y="8774"/>
                  </a:cubicBezTo>
                  <a:cubicBezTo>
                    <a:pt x="3403" y="8940"/>
                    <a:pt x="3337" y="9774"/>
                    <a:pt x="3303" y="10542"/>
                  </a:cubicBezTo>
                  <a:cubicBezTo>
                    <a:pt x="3637" y="10708"/>
                    <a:pt x="4037" y="10808"/>
                    <a:pt x="4404" y="10908"/>
                  </a:cubicBezTo>
                  <a:cubicBezTo>
                    <a:pt x="4838" y="10275"/>
                    <a:pt x="5238" y="9541"/>
                    <a:pt x="5571" y="9541"/>
                  </a:cubicBezTo>
                  <a:cubicBezTo>
                    <a:pt x="5905" y="9541"/>
                    <a:pt x="6339" y="10275"/>
                    <a:pt x="6739" y="10908"/>
                  </a:cubicBezTo>
                  <a:cubicBezTo>
                    <a:pt x="7139" y="10808"/>
                    <a:pt x="7506" y="10708"/>
                    <a:pt x="7840" y="10542"/>
                  </a:cubicBezTo>
                  <a:cubicBezTo>
                    <a:pt x="7806" y="9774"/>
                    <a:pt x="7740" y="8940"/>
                    <a:pt x="7973" y="8774"/>
                  </a:cubicBezTo>
                  <a:cubicBezTo>
                    <a:pt x="8030" y="8731"/>
                    <a:pt x="8110" y="8713"/>
                    <a:pt x="8206" y="8713"/>
                  </a:cubicBezTo>
                  <a:cubicBezTo>
                    <a:pt x="8564" y="8713"/>
                    <a:pt x="9156" y="8964"/>
                    <a:pt x="9708" y="9174"/>
                  </a:cubicBezTo>
                  <a:cubicBezTo>
                    <a:pt x="9975" y="8874"/>
                    <a:pt x="10208" y="8573"/>
                    <a:pt x="10408" y="8240"/>
                  </a:cubicBezTo>
                  <a:cubicBezTo>
                    <a:pt x="9941" y="7639"/>
                    <a:pt x="9374" y="7006"/>
                    <a:pt x="9474" y="6705"/>
                  </a:cubicBezTo>
                  <a:cubicBezTo>
                    <a:pt x="9541" y="6439"/>
                    <a:pt x="10375" y="6238"/>
                    <a:pt x="11109" y="6038"/>
                  </a:cubicBezTo>
                  <a:cubicBezTo>
                    <a:pt x="11142" y="5838"/>
                    <a:pt x="11142" y="5638"/>
                    <a:pt x="11142" y="5438"/>
                  </a:cubicBezTo>
                  <a:cubicBezTo>
                    <a:pt x="11142" y="5238"/>
                    <a:pt x="11142" y="5038"/>
                    <a:pt x="11109" y="4837"/>
                  </a:cubicBezTo>
                  <a:cubicBezTo>
                    <a:pt x="10375" y="4637"/>
                    <a:pt x="9541" y="4471"/>
                    <a:pt x="9474" y="4170"/>
                  </a:cubicBezTo>
                  <a:cubicBezTo>
                    <a:pt x="9374" y="3870"/>
                    <a:pt x="9908" y="3236"/>
                    <a:pt x="10408" y="2669"/>
                  </a:cubicBezTo>
                  <a:cubicBezTo>
                    <a:pt x="10208" y="2302"/>
                    <a:pt x="9975" y="2002"/>
                    <a:pt x="9708" y="1702"/>
                  </a:cubicBezTo>
                  <a:cubicBezTo>
                    <a:pt x="9138" y="1919"/>
                    <a:pt x="8502" y="2180"/>
                    <a:pt x="8158" y="2180"/>
                  </a:cubicBezTo>
                  <a:cubicBezTo>
                    <a:pt x="8080" y="2180"/>
                    <a:pt x="8017" y="2167"/>
                    <a:pt x="7973" y="2136"/>
                  </a:cubicBezTo>
                  <a:cubicBezTo>
                    <a:pt x="7740" y="1935"/>
                    <a:pt x="7806" y="1101"/>
                    <a:pt x="7840" y="368"/>
                  </a:cubicBezTo>
                  <a:cubicBezTo>
                    <a:pt x="7506" y="201"/>
                    <a:pt x="7106" y="67"/>
                    <a:pt x="6739" y="1"/>
                  </a:cubicBezTo>
                  <a:cubicBezTo>
                    <a:pt x="6305" y="634"/>
                    <a:pt x="5905" y="1335"/>
                    <a:pt x="5571" y="1335"/>
                  </a:cubicBezTo>
                  <a:cubicBezTo>
                    <a:pt x="5238" y="1335"/>
                    <a:pt x="4804" y="634"/>
                    <a:pt x="4404" y="1"/>
                  </a:cubicBezTo>
                  <a:close/>
                </a:path>
              </a:pathLst>
            </a:custGeom>
            <a:solidFill>
              <a:srgbClr val="D59002"/>
            </a:solidFill>
            <a:ln>
              <a:noFill/>
            </a:ln>
          </p:spPr>
          <p:txBody>
            <a:bodyPr spcFirstLastPara="1" wrap="square" lIns="170660" tIns="170660" rIns="170660" bIns="170660" anchor="ctr" anchorCtr="0">
              <a:noAutofit/>
            </a:bodyPr>
            <a:lstStyle/>
            <a:p>
              <a:pPr>
                <a:buSzPts val="1900"/>
              </a:pPr>
              <a:endParaRPr sz="2660"/>
            </a:p>
          </p:txBody>
        </p:sp>
        <p:sp>
          <p:nvSpPr>
            <p:cNvPr id="464" name="Google Shape;464;ge5c48d7ab6_0_414"/>
            <p:cNvSpPr/>
            <p:nvPr/>
          </p:nvSpPr>
          <p:spPr>
            <a:xfrm>
              <a:off x="8282919" y="1745413"/>
              <a:ext cx="117309" cy="114169"/>
            </a:xfrm>
            <a:custGeom>
              <a:avLst/>
              <a:gdLst/>
              <a:ahLst/>
              <a:cxnLst/>
              <a:rect l="l" t="t" r="r" b="b"/>
              <a:pathLst>
                <a:path w="6239" h="6072" extrusionOk="0">
                  <a:moveTo>
                    <a:pt x="3103" y="1502"/>
                  </a:moveTo>
                  <a:cubicBezTo>
                    <a:pt x="3970" y="1502"/>
                    <a:pt x="4637" y="2202"/>
                    <a:pt x="4637" y="3036"/>
                  </a:cubicBezTo>
                  <a:cubicBezTo>
                    <a:pt x="4637" y="3903"/>
                    <a:pt x="3970" y="4571"/>
                    <a:pt x="3103" y="4571"/>
                  </a:cubicBezTo>
                  <a:cubicBezTo>
                    <a:pt x="2269" y="4571"/>
                    <a:pt x="1568" y="3903"/>
                    <a:pt x="1568" y="3036"/>
                  </a:cubicBezTo>
                  <a:cubicBezTo>
                    <a:pt x="1568" y="2202"/>
                    <a:pt x="2269" y="1502"/>
                    <a:pt x="3103" y="1502"/>
                  </a:cubicBezTo>
                  <a:close/>
                  <a:moveTo>
                    <a:pt x="2469" y="1"/>
                  </a:moveTo>
                  <a:cubicBezTo>
                    <a:pt x="2235" y="34"/>
                    <a:pt x="2035" y="101"/>
                    <a:pt x="1835" y="201"/>
                  </a:cubicBezTo>
                  <a:cubicBezTo>
                    <a:pt x="1868" y="634"/>
                    <a:pt x="1902" y="1101"/>
                    <a:pt x="1768" y="1202"/>
                  </a:cubicBezTo>
                  <a:cubicBezTo>
                    <a:pt x="1743" y="1220"/>
                    <a:pt x="1707" y="1229"/>
                    <a:pt x="1663" y="1229"/>
                  </a:cubicBezTo>
                  <a:cubicBezTo>
                    <a:pt x="1473" y="1229"/>
                    <a:pt x="1126" y="1076"/>
                    <a:pt x="801" y="968"/>
                  </a:cubicBezTo>
                  <a:cubicBezTo>
                    <a:pt x="668" y="1135"/>
                    <a:pt x="534" y="1302"/>
                    <a:pt x="401" y="1502"/>
                  </a:cubicBezTo>
                  <a:cubicBezTo>
                    <a:pt x="668" y="1835"/>
                    <a:pt x="1001" y="2169"/>
                    <a:pt x="934" y="2336"/>
                  </a:cubicBezTo>
                  <a:cubicBezTo>
                    <a:pt x="901" y="2502"/>
                    <a:pt x="434" y="2603"/>
                    <a:pt x="0" y="2703"/>
                  </a:cubicBezTo>
                  <a:cubicBezTo>
                    <a:pt x="0" y="2803"/>
                    <a:pt x="0" y="2936"/>
                    <a:pt x="0" y="3036"/>
                  </a:cubicBezTo>
                  <a:cubicBezTo>
                    <a:pt x="0" y="3170"/>
                    <a:pt x="0" y="3270"/>
                    <a:pt x="0" y="3370"/>
                  </a:cubicBezTo>
                  <a:cubicBezTo>
                    <a:pt x="434" y="3503"/>
                    <a:pt x="868" y="3603"/>
                    <a:pt x="934" y="3737"/>
                  </a:cubicBezTo>
                  <a:cubicBezTo>
                    <a:pt x="1001" y="3937"/>
                    <a:pt x="668" y="4270"/>
                    <a:pt x="401" y="4604"/>
                  </a:cubicBezTo>
                  <a:cubicBezTo>
                    <a:pt x="534" y="4804"/>
                    <a:pt x="668" y="4971"/>
                    <a:pt x="801" y="5138"/>
                  </a:cubicBezTo>
                  <a:cubicBezTo>
                    <a:pt x="1117" y="5006"/>
                    <a:pt x="1455" y="4874"/>
                    <a:pt x="1648" y="4874"/>
                  </a:cubicBezTo>
                  <a:cubicBezTo>
                    <a:pt x="1699" y="4874"/>
                    <a:pt x="1740" y="4883"/>
                    <a:pt x="1768" y="4904"/>
                  </a:cubicBezTo>
                  <a:cubicBezTo>
                    <a:pt x="1902" y="5004"/>
                    <a:pt x="1868" y="5471"/>
                    <a:pt x="1835" y="5872"/>
                  </a:cubicBezTo>
                  <a:cubicBezTo>
                    <a:pt x="2035" y="5972"/>
                    <a:pt x="2235" y="6038"/>
                    <a:pt x="2469" y="6072"/>
                  </a:cubicBezTo>
                  <a:cubicBezTo>
                    <a:pt x="2702" y="5738"/>
                    <a:pt x="2936" y="5338"/>
                    <a:pt x="3103" y="5338"/>
                  </a:cubicBezTo>
                  <a:cubicBezTo>
                    <a:pt x="3269" y="5338"/>
                    <a:pt x="3536" y="5738"/>
                    <a:pt x="3770" y="6072"/>
                  </a:cubicBezTo>
                  <a:cubicBezTo>
                    <a:pt x="3970" y="6038"/>
                    <a:pt x="4170" y="5972"/>
                    <a:pt x="4370" y="5872"/>
                  </a:cubicBezTo>
                  <a:cubicBezTo>
                    <a:pt x="4370" y="5471"/>
                    <a:pt x="4303" y="5004"/>
                    <a:pt x="4437" y="4904"/>
                  </a:cubicBezTo>
                  <a:cubicBezTo>
                    <a:pt x="4472" y="4883"/>
                    <a:pt x="4518" y="4874"/>
                    <a:pt x="4574" y="4874"/>
                  </a:cubicBezTo>
                  <a:cubicBezTo>
                    <a:pt x="4782" y="4874"/>
                    <a:pt x="5114" y="5006"/>
                    <a:pt x="5404" y="5138"/>
                  </a:cubicBezTo>
                  <a:cubicBezTo>
                    <a:pt x="5571" y="4971"/>
                    <a:pt x="5704" y="4804"/>
                    <a:pt x="5805" y="4604"/>
                  </a:cubicBezTo>
                  <a:cubicBezTo>
                    <a:pt x="5538" y="4270"/>
                    <a:pt x="5237" y="3937"/>
                    <a:pt x="5271" y="3737"/>
                  </a:cubicBezTo>
                  <a:cubicBezTo>
                    <a:pt x="5338" y="3603"/>
                    <a:pt x="5805" y="3503"/>
                    <a:pt x="6205" y="3370"/>
                  </a:cubicBezTo>
                  <a:cubicBezTo>
                    <a:pt x="6205" y="3270"/>
                    <a:pt x="6238" y="3170"/>
                    <a:pt x="6238" y="3036"/>
                  </a:cubicBezTo>
                  <a:cubicBezTo>
                    <a:pt x="6238" y="2936"/>
                    <a:pt x="6205" y="2836"/>
                    <a:pt x="6205" y="2703"/>
                  </a:cubicBezTo>
                  <a:cubicBezTo>
                    <a:pt x="5805" y="2603"/>
                    <a:pt x="5338" y="2502"/>
                    <a:pt x="5271" y="2336"/>
                  </a:cubicBezTo>
                  <a:cubicBezTo>
                    <a:pt x="5237" y="2169"/>
                    <a:pt x="5538" y="1835"/>
                    <a:pt x="5805" y="1502"/>
                  </a:cubicBezTo>
                  <a:cubicBezTo>
                    <a:pt x="5704" y="1302"/>
                    <a:pt x="5571" y="1135"/>
                    <a:pt x="5404" y="968"/>
                  </a:cubicBezTo>
                  <a:cubicBezTo>
                    <a:pt x="5106" y="1076"/>
                    <a:pt x="4765" y="1229"/>
                    <a:pt x="4557" y="1229"/>
                  </a:cubicBezTo>
                  <a:cubicBezTo>
                    <a:pt x="4509" y="1229"/>
                    <a:pt x="4468" y="1220"/>
                    <a:pt x="4437" y="1202"/>
                  </a:cubicBezTo>
                  <a:cubicBezTo>
                    <a:pt x="4303" y="1101"/>
                    <a:pt x="4370" y="634"/>
                    <a:pt x="4370" y="201"/>
                  </a:cubicBezTo>
                  <a:cubicBezTo>
                    <a:pt x="4170" y="101"/>
                    <a:pt x="3970" y="34"/>
                    <a:pt x="3770" y="1"/>
                  </a:cubicBezTo>
                  <a:cubicBezTo>
                    <a:pt x="3536" y="334"/>
                    <a:pt x="3269" y="768"/>
                    <a:pt x="3103" y="768"/>
                  </a:cubicBezTo>
                  <a:cubicBezTo>
                    <a:pt x="2936" y="768"/>
                    <a:pt x="2702" y="334"/>
                    <a:pt x="2469" y="1"/>
                  </a:cubicBezTo>
                  <a:close/>
                </a:path>
              </a:pathLst>
            </a:custGeom>
            <a:solidFill>
              <a:srgbClr val="D59002"/>
            </a:solidFill>
            <a:ln>
              <a:noFill/>
            </a:ln>
          </p:spPr>
          <p:txBody>
            <a:bodyPr spcFirstLastPara="1" wrap="square" lIns="170660" tIns="170660" rIns="170660" bIns="170660" anchor="ctr" anchorCtr="0">
              <a:noAutofit/>
            </a:bodyPr>
            <a:lstStyle/>
            <a:p>
              <a:pPr>
                <a:buSzPts val="1900"/>
              </a:pPr>
              <a:endParaRPr sz="2660"/>
            </a:p>
          </p:txBody>
        </p:sp>
      </p:grpSp>
      <p:graphicFrame>
        <p:nvGraphicFramePr>
          <p:cNvPr id="465" name="Google Shape;465;ge5c48d7ab6_0_414"/>
          <p:cNvGraphicFramePr/>
          <p:nvPr>
            <p:extLst>
              <p:ext uri="{D42A27DB-BD31-4B8C-83A1-F6EECF244321}">
                <p14:modId xmlns:p14="http://schemas.microsoft.com/office/powerpoint/2010/main" val="219793885"/>
              </p:ext>
            </p:extLst>
          </p:nvPr>
        </p:nvGraphicFramePr>
        <p:xfrm>
          <a:off x="1110102" y="3741278"/>
          <a:ext cx="12410195" cy="3410496"/>
        </p:xfrm>
        <a:graphic>
          <a:graphicData uri="http://schemas.openxmlformats.org/drawingml/2006/table">
            <a:tbl>
              <a:tblPr>
                <a:noFill/>
                <a:tableStyleId>{CD88FB69-2098-4870-A087-6ADD50F5CA38}</a:tableStyleId>
              </a:tblPr>
              <a:tblGrid>
                <a:gridCol w="4960375">
                  <a:extLst>
                    <a:ext uri="{9D8B030D-6E8A-4147-A177-3AD203B41FA5}">
                      <a16:colId xmlns:a16="http://schemas.microsoft.com/office/drawing/2014/main" val="20000"/>
                    </a:ext>
                  </a:extLst>
                </a:gridCol>
                <a:gridCol w="7449820">
                  <a:extLst>
                    <a:ext uri="{9D8B030D-6E8A-4147-A177-3AD203B41FA5}">
                      <a16:colId xmlns:a16="http://schemas.microsoft.com/office/drawing/2014/main" val="20001"/>
                    </a:ext>
                  </a:extLst>
                </a:gridCol>
              </a:tblGrid>
              <a:tr h="646835">
                <a:tc>
                  <a:txBody>
                    <a:bodyPr/>
                    <a:lstStyle/>
                    <a:p>
                      <a:pPr marL="0" marR="0" lvl="0" indent="0" algn="ctr" rtl="0">
                        <a:lnSpc>
                          <a:spcPct val="100000"/>
                        </a:lnSpc>
                        <a:spcBef>
                          <a:spcPts val="0"/>
                        </a:spcBef>
                        <a:spcAft>
                          <a:spcPts val="0"/>
                        </a:spcAft>
                        <a:buClr>
                          <a:schemeClr val="dk1"/>
                        </a:buClr>
                        <a:buSzPts val="1200"/>
                        <a:buFont typeface="Arial"/>
                        <a:buNone/>
                      </a:pPr>
                      <a:r>
                        <a:rPr lang="en-US" sz="1600" b="1" u="none" strike="noStrike" cap="none">
                          <a:solidFill>
                            <a:schemeClr val="dk1"/>
                          </a:solidFill>
                          <a:latin typeface="Arial"/>
                          <a:ea typeface="Arial"/>
                          <a:cs typeface="Arial"/>
                          <a:sym typeface="Arial"/>
                        </a:rPr>
                        <a:t>School Wide Plan Questions</a:t>
                      </a:r>
                      <a:endParaRPr sz="1600" b="1" u="none" strike="noStrike" cap="none">
                        <a:solidFill>
                          <a:schemeClr val="lt1"/>
                        </a:solidFill>
                        <a:latin typeface="Arial"/>
                        <a:ea typeface="Arial"/>
                        <a:cs typeface="Arial"/>
                        <a:sym typeface="Arial"/>
                      </a:endParaRPr>
                    </a:p>
                  </a:txBody>
                  <a:tcPr marL="127995" marR="12799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12700" cap="flat" cmpd="sng">
                      <a:solidFill>
                        <a:srgbClr val="ED7D3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600" b="1" u="none" strike="noStrike" cap="none">
                          <a:solidFill>
                            <a:schemeClr val="dk1"/>
                          </a:solidFill>
                          <a:latin typeface="Arial"/>
                          <a:ea typeface="Arial"/>
                          <a:cs typeface="Arial"/>
                          <a:sym typeface="Arial"/>
                        </a:rPr>
                        <a:t>Response</a:t>
                      </a:r>
                      <a:endParaRPr sz="1600" b="1" u="none" strike="noStrike" cap="none">
                        <a:solidFill>
                          <a:schemeClr val="lt1"/>
                        </a:solidFill>
                        <a:latin typeface="Arial"/>
                        <a:ea typeface="Arial"/>
                        <a:cs typeface="Arial"/>
                        <a:sym typeface="Arial"/>
                      </a:endParaRPr>
                    </a:p>
                  </a:txBody>
                  <a:tcPr marL="127995" marR="12799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12700" cap="flat" cmpd="sng">
                      <a:solidFill>
                        <a:srgbClr val="ED7D31"/>
                      </a:solidFill>
                      <a:prstDash val="solid"/>
                      <a:round/>
                      <a:headEnd type="none" w="sm" len="sm"/>
                      <a:tailEnd type="none" w="sm" len="sm"/>
                    </a:lnB>
                  </a:tcPr>
                </a:tc>
                <a:extLst>
                  <a:ext uri="{0D108BD9-81ED-4DB2-BD59-A6C34878D82A}">
                    <a16:rowId xmlns:a16="http://schemas.microsoft.com/office/drawing/2014/main" val="10000"/>
                  </a:ext>
                </a:extLst>
              </a:tr>
              <a:tr h="2418094">
                <a:tc>
                  <a:txBody>
                    <a:bodyPr/>
                    <a:lstStyle/>
                    <a:p>
                      <a:pPr marL="0" marR="0" lvl="0" indent="0" algn="l" rtl="0">
                        <a:lnSpc>
                          <a:spcPct val="115000"/>
                        </a:lnSpc>
                        <a:spcBef>
                          <a:spcPts val="0"/>
                        </a:spcBef>
                        <a:spcAft>
                          <a:spcPts val="0"/>
                        </a:spcAft>
                        <a:buClr>
                          <a:schemeClr val="dk1"/>
                        </a:buClr>
                        <a:buSzPts val="1500"/>
                        <a:buFont typeface="Arial"/>
                        <a:buNone/>
                      </a:pPr>
                      <a:r>
                        <a:rPr lang="en-US" sz="1900" u="none" strike="noStrike" cap="none">
                          <a:solidFill>
                            <a:schemeClr val="dk1"/>
                          </a:solidFill>
                          <a:latin typeface="Arial"/>
                          <a:ea typeface="Arial"/>
                          <a:cs typeface="Arial"/>
                          <a:sym typeface="Arial"/>
                        </a:rPr>
                        <a:t>3.</a:t>
                      </a:r>
                      <a:r>
                        <a:rPr lang="en-US" sz="1900" u="none" strike="noStrike" cap="none">
                          <a:solidFill>
                            <a:schemeClr val="dk1"/>
                          </a:solidFill>
                          <a:latin typeface="Arial"/>
                          <a:ea typeface="Arial"/>
                          <a:cs typeface="Arial"/>
                        </a:rPr>
                        <a:t> </a:t>
                      </a:r>
                      <a:r>
                        <a:rPr lang="en-US" sz="1900" u="none" strike="noStrike" cap="none">
                          <a:solidFill>
                            <a:schemeClr val="dk1"/>
                          </a:solidFill>
                          <a:latin typeface="Arial"/>
                          <a:ea typeface="Arial"/>
                          <a:cs typeface="Arial"/>
                          <a:sym typeface="Arial"/>
                        </a:rPr>
                        <a:t> ALL SCHOOLS Describe how the school will use and implement effective parent and family engagement strategies under Section 1116, Sec.1112(b)(7), and Sec.1112(e)(3)(C) for parents of English Learners. If your school does not have EL students with parents in need of translation put NA.</a:t>
                      </a:r>
                      <a:endParaRPr sz="1900" u="none" strike="noStrike" cap="none">
                        <a:solidFill>
                          <a:schemeClr val="dk1"/>
                        </a:solidFill>
                        <a:latin typeface="Arial"/>
                        <a:ea typeface="Arial"/>
                        <a:cs typeface="Arial"/>
                        <a:sym typeface="Arial"/>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a:lnSpc>
                          <a:spcPct val="100000"/>
                        </a:lnSpc>
                        <a:spcBef>
                          <a:spcPts val="0"/>
                        </a:spcBef>
                        <a:spcAft>
                          <a:spcPts val="0"/>
                        </a:spcAft>
                        <a:buNone/>
                      </a:pPr>
                      <a:r>
                        <a:rPr lang="en-US" sz="1900" b="0" i="0" u="none" strike="noStrike" cap="none" noProof="0">
                          <a:latin typeface="Arial"/>
                        </a:rPr>
                        <a:t>Toomer has 1 family who identifies as English Learners. Currently this one family is not in need of translation. Should Toomer’s EL population grow we will identify strategies to support those families. </a:t>
                      </a:r>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extLst>
                  <a:ext uri="{0D108BD9-81ED-4DB2-BD59-A6C34878D82A}">
                    <a16:rowId xmlns:a16="http://schemas.microsoft.com/office/drawing/2014/main" val="10001"/>
                  </a:ext>
                </a:extLst>
              </a:tr>
            </a:tbl>
          </a:graphicData>
        </a:graphic>
      </p:graphicFrame>
      <p:graphicFrame>
        <p:nvGraphicFramePr>
          <p:cNvPr id="466" name="Google Shape;466;ge5c48d7ab6_0_414"/>
          <p:cNvGraphicFramePr/>
          <p:nvPr>
            <p:extLst>
              <p:ext uri="{D42A27DB-BD31-4B8C-83A1-F6EECF244321}">
                <p14:modId xmlns:p14="http://schemas.microsoft.com/office/powerpoint/2010/main" val="275500059"/>
              </p:ext>
            </p:extLst>
          </p:nvPr>
        </p:nvGraphicFramePr>
        <p:xfrm>
          <a:off x="1110078" y="1761887"/>
          <a:ext cx="12410195" cy="1923600"/>
        </p:xfrm>
        <a:graphic>
          <a:graphicData uri="http://schemas.openxmlformats.org/drawingml/2006/table">
            <a:tbl>
              <a:tblPr>
                <a:noFill/>
                <a:tableStyleId>{CD88FB69-2098-4870-A087-6ADD50F5CA38}</a:tableStyleId>
              </a:tblPr>
              <a:tblGrid>
                <a:gridCol w="3009720">
                  <a:extLst>
                    <a:ext uri="{9D8B030D-6E8A-4147-A177-3AD203B41FA5}">
                      <a16:colId xmlns:a16="http://schemas.microsoft.com/office/drawing/2014/main" val="20000"/>
                    </a:ext>
                  </a:extLst>
                </a:gridCol>
                <a:gridCol w="3935925">
                  <a:extLst>
                    <a:ext uri="{9D8B030D-6E8A-4147-A177-3AD203B41FA5}">
                      <a16:colId xmlns:a16="http://schemas.microsoft.com/office/drawing/2014/main" val="20001"/>
                    </a:ext>
                  </a:extLst>
                </a:gridCol>
                <a:gridCol w="2605435">
                  <a:extLst>
                    <a:ext uri="{9D8B030D-6E8A-4147-A177-3AD203B41FA5}">
                      <a16:colId xmlns:a16="http://schemas.microsoft.com/office/drawing/2014/main" val="20002"/>
                    </a:ext>
                  </a:extLst>
                </a:gridCol>
                <a:gridCol w="2859115">
                  <a:extLst>
                    <a:ext uri="{9D8B030D-6E8A-4147-A177-3AD203B41FA5}">
                      <a16:colId xmlns:a16="http://schemas.microsoft.com/office/drawing/2014/main" val="20003"/>
                    </a:ext>
                  </a:extLst>
                </a:gridCol>
              </a:tblGrid>
              <a:tr h="480900">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District Name</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Fiscal Year</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0"/>
                  </a:ext>
                </a:extLst>
              </a:tr>
              <a:tr h="480900">
                <a:tc>
                  <a:txBody>
                    <a:bodyPr/>
                    <a:lstStyle/>
                    <a:p>
                      <a:pPr marL="0" marR="0" lvl="0" indent="0" algn="l" rtl="0">
                        <a:lnSpc>
                          <a:spcPct val="100000"/>
                        </a:lnSpc>
                        <a:spcBef>
                          <a:spcPts val="0"/>
                        </a:spcBef>
                        <a:spcAft>
                          <a:spcPts val="0"/>
                        </a:spcAft>
                        <a:buClr>
                          <a:srgbClr val="000000"/>
                        </a:buClr>
                        <a:buSzPts val="1100"/>
                        <a:buFont typeface="Arial"/>
                        <a:buNone/>
                      </a:pPr>
                      <a:r>
                        <a:rPr lang="en-US" sz="1900" b="1" u="none" strike="noStrike" cap="none"/>
                        <a:t>School Name</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500"/>
                        <a:buFont typeface="Arial"/>
                        <a:buNone/>
                      </a:pPr>
                      <a:r>
                        <a:rPr lang="en-US" sz="1900" b="1" u="none" strike="noStrike" cap="none"/>
                        <a:t>Grade Band</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1"/>
                  </a:ext>
                </a:extLst>
              </a:tr>
              <a:tr h="480900">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Principal</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Cluster</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2"/>
                  </a:ext>
                </a:extLst>
              </a:tr>
              <a:tr h="480900">
                <a:tc gridSpan="3">
                  <a:txBody>
                    <a:bodyPr/>
                    <a:lstStyle/>
                    <a:p>
                      <a:pPr marL="0" marR="0" lvl="0" indent="0" algn="ctr" rtl="0">
                        <a:lnSpc>
                          <a:spcPct val="100000"/>
                        </a:lnSpc>
                        <a:spcBef>
                          <a:spcPts val="0"/>
                        </a:spcBef>
                        <a:spcAft>
                          <a:spcPts val="0"/>
                        </a:spcAft>
                        <a:buClr>
                          <a:srgbClr val="000000"/>
                        </a:buClr>
                        <a:buSzPts val="1300"/>
                        <a:buFont typeface="Arial"/>
                        <a:buNone/>
                      </a:pPr>
                      <a:r>
                        <a:rPr lang="en-US" sz="1900" b="1" u="none" strike="noStrike" cap="none"/>
                        <a:t>State Designation (TSI/CSI/Promise)</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hMerge="1">
                  <a:txBody>
                    <a:bodyPr/>
                    <a:lstStyle/>
                    <a:p>
                      <a:endParaRPr lang="en-US"/>
                    </a:p>
                  </a:txBody>
                  <a:tcPr/>
                </a:tc>
                <a:tc h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470"/>
        <p:cNvGrpSpPr/>
        <p:nvPr/>
      </p:nvGrpSpPr>
      <p:grpSpPr>
        <a:xfrm>
          <a:off x="0" y="0"/>
          <a:ext cx="0" cy="0"/>
          <a:chOff x="0" y="0"/>
          <a:chExt cx="0" cy="0"/>
        </a:xfrm>
      </p:grpSpPr>
      <p:sp>
        <p:nvSpPr>
          <p:cNvPr id="471" name="Google Shape;471;ge5c48d7ab6_0_425"/>
          <p:cNvSpPr/>
          <p:nvPr/>
        </p:nvSpPr>
        <p:spPr>
          <a:xfrm>
            <a:off x="914400" y="685800"/>
            <a:ext cx="2359980" cy="1020180"/>
          </a:xfrm>
          <a:prstGeom prst="roundRect">
            <a:avLst>
              <a:gd name="adj" fmla="val 0"/>
            </a:avLst>
          </a:prstGeom>
          <a:noFill/>
          <a:ln>
            <a:noFill/>
          </a:ln>
        </p:spPr>
        <p:txBody>
          <a:bodyPr spcFirstLastPara="1" wrap="square" lIns="170660" tIns="170660" rIns="170660" bIns="170660" anchor="ctr" anchorCtr="0">
            <a:noAutofit/>
          </a:bodyPr>
          <a:lstStyle/>
          <a:p>
            <a:pPr algn="ctr">
              <a:buSzPts val="2400"/>
            </a:pPr>
            <a:r>
              <a:rPr lang="en-US" sz="3360" b="1"/>
              <a:t>Title I</a:t>
            </a:r>
            <a:endParaRPr sz="3360" b="1"/>
          </a:p>
        </p:txBody>
      </p:sp>
      <p:sp>
        <p:nvSpPr>
          <p:cNvPr id="472" name="Google Shape;472;ge5c48d7ab6_0_425"/>
          <p:cNvSpPr/>
          <p:nvPr/>
        </p:nvSpPr>
        <p:spPr>
          <a:xfrm>
            <a:off x="3455618" y="856098"/>
            <a:ext cx="15528" cy="688344"/>
          </a:xfrm>
          <a:custGeom>
            <a:avLst/>
            <a:gdLst/>
            <a:ahLst/>
            <a:cxnLst/>
            <a:rect l="l" t="t" r="r" b="b"/>
            <a:pathLst>
              <a:path w="368" h="16313" extrusionOk="0">
                <a:moveTo>
                  <a:pt x="1" y="1"/>
                </a:moveTo>
                <a:lnTo>
                  <a:pt x="1" y="16313"/>
                </a:lnTo>
                <a:lnTo>
                  <a:pt x="367" y="16313"/>
                </a:lnTo>
                <a:lnTo>
                  <a:pt x="367" y="1"/>
                </a:ln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170660" tIns="170660" rIns="170660" bIns="170660" anchor="ctr" anchorCtr="0">
            <a:noAutofit/>
          </a:bodyPr>
          <a:lstStyle/>
          <a:p>
            <a:pPr>
              <a:buSzPts val="1900"/>
            </a:pPr>
            <a:endParaRPr sz="2660"/>
          </a:p>
        </p:txBody>
      </p:sp>
      <p:sp>
        <p:nvSpPr>
          <p:cNvPr id="473" name="Google Shape;473;ge5c48d7ab6_0_425"/>
          <p:cNvSpPr/>
          <p:nvPr/>
        </p:nvSpPr>
        <p:spPr>
          <a:xfrm>
            <a:off x="4523507" y="685800"/>
            <a:ext cx="9192540" cy="864780"/>
          </a:xfrm>
          <a:prstGeom prst="rect">
            <a:avLst/>
          </a:prstGeom>
          <a:solidFill>
            <a:srgbClr val="D59002"/>
          </a:solidFill>
          <a:ln>
            <a:noFill/>
          </a:ln>
        </p:spPr>
        <p:txBody>
          <a:bodyPr spcFirstLastPara="1" wrap="square" lIns="170660" tIns="85295" rIns="170660" bIns="85295" anchor="ctr" anchorCtr="0">
            <a:noAutofit/>
          </a:bodyPr>
          <a:lstStyle/>
          <a:p>
            <a:pPr algn="ctr">
              <a:buSzPts val="2400"/>
            </a:pPr>
            <a:r>
              <a:rPr lang="en-US" sz="3360" b="1">
                <a:solidFill>
                  <a:schemeClr val="lt1"/>
                </a:solidFill>
              </a:rPr>
              <a:t>SWP Questions</a:t>
            </a:r>
            <a:endParaRPr sz="3360" b="1">
              <a:solidFill>
                <a:schemeClr val="lt1"/>
              </a:solidFill>
            </a:endParaRPr>
          </a:p>
        </p:txBody>
      </p:sp>
      <p:grpSp>
        <p:nvGrpSpPr>
          <p:cNvPr id="474" name="Google Shape;474;ge5c48d7ab6_0_425"/>
          <p:cNvGrpSpPr/>
          <p:nvPr/>
        </p:nvGrpSpPr>
        <p:grpSpPr>
          <a:xfrm>
            <a:off x="3439266" y="846365"/>
            <a:ext cx="919136" cy="707617"/>
            <a:chOff x="8092231" y="1622475"/>
            <a:chExt cx="307997" cy="237107"/>
          </a:xfrm>
        </p:grpSpPr>
        <p:sp>
          <p:nvSpPr>
            <p:cNvPr id="475" name="Google Shape;475;ge5c48d7ab6_0_425"/>
            <p:cNvSpPr/>
            <p:nvPr/>
          </p:nvSpPr>
          <p:spPr>
            <a:xfrm>
              <a:off x="8092231" y="1622475"/>
              <a:ext cx="209497" cy="205116"/>
            </a:xfrm>
            <a:custGeom>
              <a:avLst/>
              <a:gdLst/>
              <a:ahLst/>
              <a:cxnLst/>
              <a:rect l="l" t="t" r="r" b="b"/>
              <a:pathLst>
                <a:path w="11142" h="10909" extrusionOk="0">
                  <a:moveTo>
                    <a:pt x="5571" y="2703"/>
                  </a:moveTo>
                  <a:cubicBezTo>
                    <a:pt x="7073" y="2703"/>
                    <a:pt x="8307" y="3937"/>
                    <a:pt x="8307" y="5438"/>
                  </a:cubicBezTo>
                  <a:cubicBezTo>
                    <a:pt x="8307" y="6972"/>
                    <a:pt x="7073" y="8207"/>
                    <a:pt x="5571" y="8207"/>
                  </a:cubicBezTo>
                  <a:cubicBezTo>
                    <a:pt x="4037" y="8207"/>
                    <a:pt x="2803" y="6972"/>
                    <a:pt x="2803" y="5438"/>
                  </a:cubicBezTo>
                  <a:cubicBezTo>
                    <a:pt x="2803" y="3937"/>
                    <a:pt x="4037" y="2703"/>
                    <a:pt x="5571" y="2703"/>
                  </a:cubicBezTo>
                  <a:close/>
                  <a:moveTo>
                    <a:pt x="4404" y="1"/>
                  </a:moveTo>
                  <a:cubicBezTo>
                    <a:pt x="4004" y="67"/>
                    <a:pt x="3637" y="201"/>
                    <a:pt x="3303" y="368"/>
                  </a:cubicBezTo>
                  <a:cubicBezTo>
                    <a:pt x="3337" y="1101"/>
                    <a:pt x="3403" y="1935"/>
                    <a:pt x="3170" y="2136"/>
                  </a:cubicBezTo>
                  <a:cubicBezTo>
                    <a:pt x="3120" y="2167"/>
                    <a:pt x="3053" y="2180"/>
                    <a:pt x="2972" y="2180"/>
                  </a:cubicBezTo>
                  <a:cubicBezTo>
                    <a:pt x="2619" y="2180"/>
                    <a:pt x="2005" y="1919"/>
                    <a:pt x="1435" y="1702"/>
                  </a:cubicBezTo>
                  <a:cubicBezTo>
                    <a:pt x="1168" y="2002"/>
                    <a:pt x="935" y="2302"/>
                    <a:pt x="735" y="2669"/>
                  </a:cubicBezTo>
                  <a:cubicBezTo>
                    <a:pt x="1202" y="3236"/>
                    <a:pt x="1769" y="3870"/>
                    <a:pt x="1669" y="4170"/>
                  </a:cubicBezTo>
                  <a:cubicBezTo>
                    <a:pt x="1602" y="4471"/>
                    <a:pt x="768" y="4637"/>
                    <a:pt x="34" y="4837"/>
                  </a:cubicBezTo>
                  <a:cubicBezTo>
                    <a:pt x="1" y="5038"/>
                    <a:pt x="1" y="5238"/>
                    <a:pt x="1" y="5438"/>
                  </a:cubicBezTo>
                  <a:cubicBezTo>
                    <a:pt x="1" y="5638"/>
                    <a:pt x="1" y="5838"/>
                    <a:pt x="34" y="6038"/>
                  </a:cubicBezTo>
                  <a:cubicBezTo>
                    <a:pt x="768" y="6238"/>
                    <a:pt x="1602" y="6439"/>
                    <a:pt x="1669" y="6705"/>
                  </a:cubicBezTo>
                  <a:cubicBezTo>
                    <a:pt x="1769" y="7006"/>
                    <a:pt x="1202" y="7639"/>
                    <a:pt x="735" y="8240"/>
                  </a:cubicBezTo>
                  <a:cubicBezTo>
                    <a:pt x="935" y="8573"/>
                    <a:pt x="1168" y="8907"/>
                    <a:pt x="1435" y="9174"/>
                  </a:cubicBezTo>
                  <a:cubicBezTo>
                    <a:pt x="1986" y="8964"/>
                    <a:pt x="2579" y="8713"/>
                    <a:pt x="2937" y="8713"/>
                  </a:cubicBezTo>
                  <a:cubicBezTo>
                    <a:pt x="3033" y="8713"/>
                    <a:pt x="3113" y="8731"/>
                    <a:pt x="3170" y="8774"/>
                  </a:cubicBezTo>
                  <a:cubicBezTo>
                    <a:pt x="3403" y="8940"/>
                    <a:pt x="3337" y="9774"/>
                    <a:pt x="3303" y="10542"/>
                  </a:cubicBezTo>
                  <a:cubicBezTo>
                    <a:pt x="3637" y="10708"/>
                    <a:pt x="4037" y="10808"/>
                    <a:pt x="4404" y="10908"/>
                  </a:cubicBezTo>
                  <a:cubicBezTo>
                    <a:pt x="4838" y="10275"/>
                    <a:pt x="5238" y="9541"/>
                    <a:pt x="5571" y="9541"/>
                  </a:cubicBezTo>
                  <a:cubicBezTo>
                    <a:pt x="5905" y="9541"/>
                    <a:pt x="6339" y="10275"/>
                    <a:pt x="6739" y="10908"/>
                  </a:cubicBezTo>
                  <a:cubicBezTo>
                    <a:pt x="7139" y="10808"/>
                    <a:pt x="7506" y="10708"/>
                    <a:pt x="7840" y="10542"/>
                  </a:cubicBezTo>
                  <a:cubicBezTo>
                    <a:pt x="7806" y="9774"/>
                    <a:pt x="7740" y="8940"/>
                    <a:pt x="7973" y="8774"/>
                  </a:cubicBezTo>
                  <a:cubicBezTo>
                    <a:pt x="8030" y="8731"/>
                    <a:pt x="8110" y="8713"/>
                    <a:pt x="8206" y="8713"/>
                  </a:cubicBezTo>
                  <a:cubicBezTo>
                    <a:pt x="8564" y="8713"/>
                    <a:pt x="9156" y="8964"/>
                    <a:pt x="9708" y="9174"/>
                  </a:cubicBezTo>
                  <a:cubicBezTo>
                    <a:pt x="9975" y="8874"/>
                    <a:pt x="10208" y="8573"/>
                    <a:pt x="10408" y="8240"/>
                  </a:cubicBezTo>
                  <a:cubicBezTo>
                    <a:pt x="9941" y="7639"/>
                    <a:pt x="9374" y="7006"/>
                    <a:pt x="9474" y="6705"/>
                  </a:cubicBezTo>
                  <a:cubicBezTo>
                    <a:pt x="9541" y="6439"/>
                    <a:pt x="10375" y="6238"/>
                    <a:pt x="11109" y="6038"/>
                  </a:cubicBezTo>
                  <a:cubicBezTo>
                    <a:pt x="11142" y="5838"/>
                    <a:pt x="11142" y="5638"/>
                    <a:pt x="11142" y="5438"/>
                  </a:cubicBezTo>
                  <a:cubicBezTo>
                    <a:pt x="11142" y="5238"/>
                    <a:pt x="11142" y="5038"/>
                    <a:pt x="11109" y="4837"/>
                  </a:cubicBezTo>
                  <a:cubicBezTo>
                    <a:pt x="10375" y="4637"/>
                    <a:pt x="9541" y="4471"/>
                    <a:pt x="9474" y="4170"/>
                  </a:cubicBezTo>
                  <a:cubicBezTo>
                    <a:pt x="9374" y="3870"/>
                    <a:pt x="9908" y="3236"/>
                    <a:pt x="10408" y="2669"/>
                  </a:cubicBezTo>
                  <a:cubicBezTo>
                    <a:pt x="10208" y="2302"/>
                    <a:pt x="9975" y="2002"/>
                    <a:pt x="9708" y="1702"/>
                  </a:cubicBezTo>
                  <a:cubicBezTo>
                    <a:pt x="9138" y="1919"/>
                    <a:pt x="8502" y="2180"/>
                    <a:pt x="8158" y="2180"/>
                  </a:cubicBezTo>
                  <a:cubicBezTo>
                    <a:pt x="8080" y="2180"/>
                    <a:pt x="8017" y="2167"/>
                    <a:pt x="7973" y="2136"/>
                  </a:cubicBezTo>
                  <a:cubicBezTo>
                    <a:pt x="7740" y="1935"/>
                    <a:pt x="7806" y="1101"/>
                    <a:pt x="7840" y="368"/>
                  </a:cubicBezTo>
                  <a:cubicBezTo>
                    <a:pt x="7506" y="201"/>
                    <a:pt x="7106" y="67"/>
                    <a:pt x="6739" y="1"/>
                  </a:cubicBezTo>
                  <a:cubicBezTo>
                    <a:pt x="6305" y="634"/>
                    <a:pt x="5905" y="1335"/>
                    <a:pt x="5571" y="1335"/>
                  </a:cubicBezTo>
                  <a:cubicBezTo>
                    <a:pt x="5238" y="1335"/>
                    <a:pt x="4804" y="634"/>
                    <a:pt x="4404" y="1"/>
                  </a:cubicBezTo>
                  <a:close/>
                </a:path>
              </a:pathLst>
            </a:custGeom>
            <a:solidFill>
              <a:srgbClr val="D59002"/>
            </a:solidFill>
            <a:ln>
              <a:noFill/>
            </a:ln>
          </p:spPr>
          <p:txBody>
            <a:bodyPr spcFirstLastPara="1" wrap="square" lIns="170660" tIns="170660" rIns="170660" bIns="170660" anchor="ctr" anchorCtr="0">
              <a:noAutofit/>
            </a:bodyPr>
            <a:lstStyle/>
            <a:p>
              <a:pPr>
                <a:buSzPts val="1900"/>
              </a:pPr>
              <a:endParaRPr sz="2660"/>
            </a:p>
          </p:txBody>
        </p:sp>
        <p:sp>
          <p:nvSpPr>
            <p:cNvPr id="476" name="Google Shape;476;ge5c48d7ab6_0_425"/>
            <p:cNvSpPr/>
            <p:nvPr/>
          </p:nvSpPr>
          <p:spPr>
            <a:xfrm>
              <a:off x="8282919" y="1745413"/>
              <a:ext cx="117309" cy="114169"/>
            </a:xfrm>
            <a:custGeom>
              <a:avLst/>
              <a:gdLst/>
              <a:ahLst/>
              <a:cxnLst/>
              <a:rect l="l" t="t" r="r" b="b"/>
              <a:pathLst>
                <a:path w="6239" h="6072" extrusionOk="0">
                  <a:moveTo>
                    <a:pt x="3103" y="1502"/>
                  </a:moveTo>
                  <a:cubicBezTo>
                    <a:pt x="3970" y="1502"/>
                    <a:pt x="4637" y="2202"/>
                    <a:pt x="4637" y="3036"/>
                  </a:cubicBezTo>
                  <a:cubicBezTo>
                    <a:pt x="4637" y="3903"/>
                    <a:pt x="3970" y="4571"/>
                    <a:pt x="3103" y="4571"/>
                  </a:cubicBezTo>
                  <a:cubicBezTo>
                    <a:pt x="2269" y="4571"/>
                    <a:pt x="1568" y="3903"/>
                    <a:pt x="1568" y="3036"/>
                  </a:cubicBezTo>
                  <a:cubicBezTo>
                    <a:pt x="1568" y="2202"/>
                    <a:pt x="2269" y="1502"/>
                    <a:pt x="3103" y="1502"/>
                  </a:cubicBezTo>
                  <a:close/>
                  <a:moveTo>
                    <a:pt x="2469" y="1"/>
                  </a:moveTo>
                  <a:cubicBezTo>
                    <a:pt x="2235" y="34"/>
                    <a:pt x="2035" y="101"/>
                    <a:pt x="1835" y="201"/>
                  </a:cubicBezTo>
                  <a:cubicBezTo>
                    <a:pt x="1868" y="634"/>
                    <a:pt x="1902" y="1101"/>
                    <a:pt x="1768" y="1202"/>
                  </a:cubicBezTo>
                  <a:cubicBezTo>
                    <a:pt x="1743" y="1220"/>
                    <a:pt x="1707" y="1229"/>
                    <a:pt x="1663" y="1229"/>
                  </a:cubicBezTo>
                  <a:cubicBezTo>
                    <a:pt x="1473" y="1229"/>
                    <a:pt x="1126" y="1076"/>
                    <a:pt x="801" y="968"/>
                  </a:cubicBezTo>
                  <a:cubicBezTo>
                    <a:pt x="668" y="1135"/>
                    <a:pt x="534" y="1302"/>
                    <a:pt x="401" y="1502"/>
                  </a:cubicBezTo>
                  <a:cubicBezTo>
                    <a:pt x="668" y="1835"/>
                    <a:pt x="1001" y="2169"/>
                    <a:pt x="934" y="2336"/>
                  </a:cubicBezTo>
                  <a:cubicBezTo>
                    <a:pt x="901" y="2502"/>
                    <a:pt x="434" y="2603"/>
                    <a:pt x="0" y="2703"/>
                  </a:cubicBezTo>
                  <a:cubicBezTo>
                    <a:pt x="0" y="2803"/>
                    <a:pt x="0" y="2936"/>
                    <a:pt x="0" y="3036"/>
                  </a:cubicBezTo>
                  <a:cubicBezTo>
                    <a:pt x="0" y="3170"/>
                    <a:pt x="0" y="3270"/>
                    <a:pt x="0" y="3370"/>
                  </a:cubicBezTo>
                  <a:cubicBezTo>
                    <a:pt x="434" y="3503"/>
                    <a:pt x="868" y="3603"/>
                    <a:pt x="934" y="3737"/>
                  </a:cubicBezTo>
                  <a:cubicBezTo>
                    <a:pt x="1001" y="3937"/>
                    <a:pt x="668" y="4270"/>
                    <a:pt x="401" y="4604"/>
                  </a:cubicBezTo>
                  <a:cubicBezTo>
                    <a:pt x="534" y="4804"/>
                    <a:pt x="668" y="4971"/>
                    <a:pt x="801" y="5138"/>
                  </a:cubicBezTo>
                  <a:cubicBezTo>
                    <a:pt x="1117" y="5006"/>
                    <a:pt x="1455" y="4874"/>
                    <a:pt x="1648" y="4874"/>
                  </a:cubicBezTo>
                  <a:cubicBezTo>
                    <a:pt x="1699" y="4874"/>
                    <a:pt x="1740" y="4883"/>
                    <a:pt x="1768" y="4904"/>
                  </a:cubicBezTo>
                  <a:cubicBezTo>
                    <a:pt x="1902" y="5004"/>
                    <a:pt x="1868" y="5471"/>
                    <a:pt x="1835" y="5872"/>
                  </a:cubicBezTo>
                  <a:cubicBezTo>
                    <a:pt x="2035" y="5972"/>
                    <a:pt x="2235" y="6038"/>
                    <a:pt x="2469" y="6072"/>
                  </a:cubicBezTo>
                  <a:cubicBezTo>
                    <a:pt x="2702" y="5738"/>
                    <a:pt x="2936" y="5338"/>
                    <a:pt x="3103" y="5338"/>
                  </a:cubicBezTo>
                  <a:cubicBezTo>
                    <a:pt x="3269" y="5338"/>
                    <a:pt x="3536" y="5738"/>
                    <a:pt x="3770" y="6072"/>
                  </a:cubicBezTo>
                  <a:cubicBezTo>
                    <a:pt x="3970" y="6038"/>
                    <a:pt x="4170" y="5972"/>
                    <a:pt x="4370" y="5872"/>
                  </a:cubicBezTo>
                  <a:cubicBezTo>
                    <a:pt x="4370" y="5471"/>
                    <a:pt x="4303" y="5004"/>
                    <a:pt x="4437" y="4904"/>
                  </a:cubicBezTo>
                  <a:cubicBezTo>
                    <a:pt x="4472" y="4883"/>
                    <a:pt x="4518" y="4874"/>
                    <a:pt x="4574" y="4874"/>
                  </a:cubicBezTo>
                  <a:cubicBezTo>
                    <a:pt x="4782" y="4874"/>
                    <a:pt x="5114" y="5006"/>
                    <a:pt x="5404" y="5138"/>
                  </a:cubicBezTo>
                  <a:cubicBezTo>
                    <a:pt x="5571" y="4971"/>
                    <a:pt x="5704" y="4804"/>
                    <a:pt x="5805" y="4604"/>
                  </a:cubicBezTo>
                  <a:cubicBezTo>
                    <a:pt x="5538" y="4270"/>
                    <a:pt x="5237" y="3937"/>
                    <a:pt x="5271" y="3737"/>
                  </a:cubicBezTo>
                  <a:cubicBezTo>
                    <a:pt x="5338" y="3603"/>
                    <a:pt x="5805" y="3503"/>
                    <a:pt x="6205" y="3370"/>
                  </a:cubicBezTo>
                  <a:cubicBezTo>
                    <a:pt x="6205" y="3270"/>
                    <a:pt x="6238" y="3170"/>
                    <a:pt x="6238" y="3036"/>
                  </a:cubicBezTo>
                  <a:cubicBezTo>
                    <a:pt x="6238" y="2936"/>
                    <a:pt x="6205" y="2836"/>
                    <a:pt x="6205" y="2703"/>
                  </a:cubicBezTo>
                  <a:cubicBezTo>
                    <a:pt x="5805" y="2603"/>
                    <a:pt x="5338" y="2502"/>
                    <a:pt x="5271" y="2336"/>
                  </a:cubicBezTo>
                  <a:cubicBezTo>
                    <a:pt x="5237" y="2169"/>
                    <a:pt x="5538" y="1835"/>
                    <a:pt x="5805" y="1502"/>
                  </a:cubicBezTo>
                  <a:cubicBezTo>
                    <a:pt x="5704" y="1302"/>
                    <a:pt x="5571" y="1135"/>
                    <a:pt x="5404" y="968"/>
                  </a:cubicBezTo>
                  <a:cubicBezTo>
                    <a:pt x="5106" y="1076"/>
                    <a:pt x="4765" y="1229"/>
                    <a:pt x="4557" y="1229"/>
                  </a:cubicBezTo>
                  <a:cubicBezTo>
                    <a:pt x="4509" y="1229"/>
                    <a:pt x="4468" y="1220"/>
                    <a:pt x="4437" y="1202"/>
                  </a:cubicBezTo>
                  <a:cubicBezTo>
                    <a:pt x="4303" y="1101"/>
                    <a:pt x="4370" y="634"/>
                    <a:pt x="4370" y="201"/>
                  </a:cubicBezTo>
                  <a:cubicBezTo>
                    <a:pt x="4170" y="101"/>
                    <a:pt x="3970" y="34"/>
                    <a:pt x="3770" y="1"/>
                  </a:cubicBezTo>
                  <a:cubicBezTo>
                    <a:pt x="3536" y="334"/>
                    <a:pt x="3269" y="768"/>
                    <a:pt x="3103" y="768"/>
                  </a:cubicBezTo>
                  <a:cubicBezTo>
                    <a:pt x="2936" y="768"/>
                    <a:pt x="2702" y="334"/>
                    <a:pt x="2469" y="1"/>
                  </a:cubicBezTo>
                  <a:close/>
                </a:path>
              </a:pathLst>
            </a:custGeom>
            <a:solidFill>
              <a:srgbClr val="D59002"/>
            </a:solidFill>
            <a:ln>
              <a:noFill/>
            </a:ln>
          </p:spPr>
          <p:txBody>
            <a:bodyPr spcFirstLastPara="1" wrap="square" lIns="170660" tIns="170660" rIns="170660" bIns="170660" anchor="ctr" anchorCtr="0">
              <a:noAutofit/>
            </a:bodyPr>
            <a:lstStyle/>
            <a:p>
              <a:pPr>
                <a:buSzPts val="1900"/>
              </a:pPr>
              <a:endParaRPr sz="2660"/>
            </a:p>
          </p:txBody>
        </p:sp>
      </p:grpSp>
      <p:graphicFrame>
        <p:nvGraphicFramePr>
          <p:cNvPr id="477" name="Google Shape;477;ge5c48d7ab6_0_425"/>
          <p:cNvGraphicFramePr/>
          <p:nvPr>
            <p:extLst>
              <p:ext uri="{D42A27DB-BD31-4B8C-83A1-F6EECF244321}">
                <p14:modId xmlns:p14="http://schemas.microsoft.com/office/powerpoint/2010/main" val="1314218646"/>
              </p:ext>
            </p:extLst>
          </p:nvPr>
        </p:nvGraphicFramePr>
        <p:xfrm>
          <a:off x="1110102" y="3741278"/>
          <a:ext cx="12410195" cy="2801785"/>
        </p:xfrm>
        <a:graphic>
          <a:graphicData uri="http://schemas.openxmlformats.org/drawingml/2006/table">
            <a:tbl>
              <a:tblPr>
                <a:noFill/>
                <a:tableStyleId>{CD88FB69-2098-4870-A087-6ADD50F5CA38}</a:tableStyleId>
              </a:tblPr>
              <a:tblGrid>
                <a:gridCol w="4960375">
                  <a:extLst>
                    <a:ext uri="{9D8B030D-6E8A-4147-A177-3AD203B41FA5}">
                      <a16:colId xmlns:a16="http://schemas.microsoft.com/office/drawing/2014/main" val="20000"/>
                    </a:ext>
                  </a:extLst>
                </a:gridCol>
                <a:gridCol w="7449820">
                  <a:extLst>
                    <a:ext uri="{9D8B030D-6E8A-4147-A177-3AD203B41FA5}">
                      <a16:colId xmlns:a16="http://schemas.microsoft.com/office/drawing/2014/main" val="20001"/>
                    </a:ext>
                  </a:extLst>
                </a:gridCol>
              </a:tblGrid>
              <a:tr h="646835">
                <a:tc>
                  <a:txBody>
                    <a:bodyPr/>
                    <a:lstStyle/>
                    <a:p>
                      <a:pPr marL="0" marR="0" lvl="0" indent="0" algn="ctr" rtl="0">
                        <a:lnSpc>
                          <a:spcPct val="100000"/>
                        </a:lnSpc>
                        <a:spcBef>
                          <a:spcPts val="0"/>
                        </a:spcBef>
                        <a:spcAft>
                          <a:spcPts val="0"/>
                        </a:spcAft>
                        <a:buClr>
                          <a:schemeClr val="dk1"/>
                        </a:buClr>
                        <a:buSzPts val="1200"/>
                        <a:buFont typeface="Arial"/>
                        <a:buNone/>
                      </a:pPr>
                      <a:r>
                        <a:rPr lang="en-US" sz="1600" b="1" u="none" strike="noStrike" cap="none">
                          <a:solidFill>
                            <a:schemeClr val="dk1"/>
                          </a:solidFill>
                          <a:latin typeface="Arial"/>
                          <a:ea typeface="Arial"/>
                          <a:cs typeface="Arial"/>
                          <a:sym typeface="Arial"/>
                        </a:rPr>
                        <a:t>School Wide Plan Questions</a:t>
                      </a:r>
                      <a:endParaRPr sz="1600" b="1" u="none" strike="noStrike" cap="none">
                        <a:solidFill>
                          <a:schemeClr val="lt1"/>
                        </a:solidFill>
                        <a:latin typeface="Arial"/>
                        <a:ea typeface="Arial"/>
                        <a:cs typeface="Arial"/>
                        <a:sym typeface="Arial"/>
                      </a:endParaRPr>
                    </a:p>
                  </a:txBody>
                  <a:tcPr marL="127995" marR="12799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12700" cap="flat" cmpd="sng">
                      <a:solidFill>
                        <a:srgbClr val="ED7D3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600" b="1" u="none" strike="noStrike" cap="none">
                          <a:solidFill>
                            <a:schemeClr val="dk1"/>
                          </a:solidFill>
                          <a:latin typeface="Arial"/>
                          <a:ea typeface="Arial"/>
                          <a:cs typeface="Arial"/>
                          <a:sym typeface="Arial"/>
                        </a:rPr>
                        <a:t>Response</a:t>
                      </a:r>
                      <a:endParaRPr sz="1600" b="1" u="none" strike="noStrike" cap="none">
                        <a:solidFill>
                          <a:schemeClr val="lt1"/>
                        </a:solidFill>
                        <a:latin typeface="Arial"/>
                        <a:ea typeface="Arial"/>
                        <a:cs typeface="Arial"/>
                        <a:sym typeface="Arial"/>
                      </a:endParaRPr>
                    </a:p>
                  </a:txBody>
                  <a:tcPr marL="127995" marR="12799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12700" cap="flat" cmpd="sng">
                      <a:solidFill>
                        <a:srgbClr val="ED7D31"/>
                      </a:solidFill>
                      <a:prstDash val="solid"/>
                      <a:round/>
                      <a:headEnd type="none" w="sm" len="sm"/>
                      <a:tailEnd type="none" w="sm" len="sm"/>
                    </a:lnB>
                  </a:tcPr>
                </a:tc>
                <a:extLst>
                  <a:ext uri="{0D108BD9-81ED-4DB2-BD59-A6C34878D82A}">
                    <a16:rowId xmlns:a16="http://schemas.microsoft.com/office/drawing/2014/main" val="10000"/>
                  </a:ext>
                </a:extLst>
              </a:tr>
              <a:tr h="1436638">
                <a:tc>
                  <a:txBody>
                    <a:bodyPr/>
                    <a:lstStyle/>
                    <a:p>
                      <a:pPr marL="0" marR="0" lvl="0" indent="0" algn="l" rtl="0">
                        <a:lnSpc>
                          <a:spcPct val="115000"/>
                        </a:lnSpc>
                        <a:spcBef>
                          <a:spcPts val="0"/>
                        </a:spcBef>
                        <a:spcAft>
                          <a:spcPts val="0"/>
                        </a:spcAft>
                        <a:buClr>
                          <a:schemeClr val="dk1"/>
                        </a:buClr>
                        <a:buSzPts val="1500"/>
                        <a:buFont typeface="Arial"/>
                        <a:buNone/>
                      </a:pPr>
                      <a:r>
                        <a:rPr lang="en-US" sz="1900" u="none" strike="noStrike" cap="none">
                          <a:solidFill>
                            <a:schemeClr val="dk1"/>
                          </a:solidFill>
                          <a:latin typeface="Arial"/>
                          <a:ea typeface="Arial"/>
                          <a:cs typeface="Arial"/>
                          <a:sym typeface="Arial"/>
                        </a:rPr>
                        <a:t>4.</a:t>
                      </a:r>
                      <a:r>
                        <a:rPr lang="en-US" sz="1900" u="none" strike="noStrike" cap="none">
                          <a:solidFill>
                            <a:schemeClr val="dk1"/>
                          </a:solidFill>
                          <a:latin typeface="Arial"/>
                          <a:ea typeface="Arial"/>
                          <a:cs typeface="Arial"/>
                        </a:rPr>
                        <a:t> </a:t>
                      </a:r>
                      <a:r>
                        <a:rPr lang="en-US" sz="1900" u="none" strike="noStrike" cap="none">
                          <a:solidFill>
                            <a:schemeClr val="dk1"/>
                          </a:solidFill>
                          <a:latin typeface="Arial"/>
                          <a:ea typeface="Arial"/>
                          <a:cs typeface="Arial"/>
                          <a:sym typeface="Arial"/>
                        </a:rPr>
                        <a:t> ELEMENTARY SCHOOLS ONLY - Provide the strategies the school will utilize in assisting preschool children in the transition from early childhood education.</a:t>
                      </a:r>
                      <a:endParaRPr sz="1900" u="none" strike="noStrike" cap="none">
                        <a:solidFill>
                          <a:schemeClr val="dk1"/>
                        </a:solidFill>
                        <a:latin typeface="Arial"/>
                        <a:ea typeface="Arial"/>
                        <a:cs typeface="Arial"/>
                        <a:sym typeface="Arial"/>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a:lnSpc>
                          <a:spcPct val="100000"/>
                        </a:lnSpc>
                        <a:spcBef>
                          <a:spcPts val="0"/>
                        </a:spcBef>
                        <a:spcAft>
                          <a:spcPts val="0"/>
                        </a:spcAft>
                        <a:buNone/>
                      </a:pPr>
                      <a:r>
                        <a:rPr lang="en-US" sz="1900" b="0" i="0" u="none" strike="noStrike" cap="none" noProof="0">
                          <a:latin typeface="Arial"/>
                        </a:rPr>
                        <a:t>All preschool children will receive literacy and math screening during the first month of school  to check for progress. Progress monitoring through Fountas and Pinnell, Early Literacy, and the pre-k screening tools will have at least quarterly during the school year. At any time during the screening any student who appears to be falling behind will be identified and interventions provided and monitored through the RTI system. </a:t>
                      </a:r>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extLst>
                  <a:ext uri="{0D108BD9-81ED-4DB2-BD59-A6C34878D82A}">
                    <a16:rowId xmlns:a16="http://schemas.microsoft.com/office/drawing/2014/main" val="10001"/>
                  </a:ext>
                </a:extLst>
              </a:tr>
            </a:tbl>
          </a:graphicData>
        </a:graphic>
      </p:graphicFrame>
      <p:graphicFrame>
        <p:nvGraphicFramePr>
          <p:cNvPr id="478" name="Google Shape;478;ge5c48d7ab6_0_425"/>
          <p:cNvGraphicFramePr/>
          <p:nvPr>
            <p:extLst>
              <p:ext uri="{D42A27DB-BD31-4B8C-83A1-F6EECF244321}">
                <p14:modId xmlns:p14="http://schemas.microsoft.com/office/powerpoint/2010/main" val="2617433132"/>
              </p:ext>
            </p:extLst>
          </p:nvPr>
        </p:nvGraphicFramePr>
        <p:xfrm>
          <a:off x="1110078" y="1761887"/>
          <a:ext cx="12410195" cy="1923600"/>
        </p:xfrm>
        <a:graphic>
          <a:graphicData uri="http://schemas.openxmlformats.org/drawingml/2006/table">
            <a:tbl>
              <a:tblPr>
                <a:noFill/>
                <a:tableStyleId>{CD88FB69-2098-4870-A087-6ADD50F5CA38}</a:tableStyleId>
              </a:tblPr>
              <a:tblGrid>
                <a:gridCol w="3009720">
                  <a:extLst>
                    <a:ext uri="{9D8B030D-6E8A-4147-A177-3AD203B41FA5}">
                      <a16:colId xmlns:a16="http://schemas.microsoft.com/office/drawing/2014/main" val="20000"/>
                    </a:ext>
                  </a:extLst>
                </a:gridCol>
                <a:gridCol w="3935925">
                  <a:extLst>
                    <a:ext uri="{9D8B030D-6E8A-4147-A177-3AD203B41FA5}">
                      <a16:colId xmlns:a16="http://schemas.microsoft.com/office/drawing/2014/main" val="20001"/>
                    </a:ext>
                  </a:extLst>
                </a:gridCol>
                <a:gridCol w="2605435">
                  <a:extLst>
                    <a:ext uri="{9D8B030D-6E8A-4147-A177-3AD203B41FA5}">
                      <a16:colId xmlns:a16="http://schemas.microsoft.com/office/drawing/2014/main" val="20002"/>
                    </a:ext>
                  </a:extLst>
                </a:gridCol>
                <a:gridCol w="2859115">
                  <a:extLst>
                    <a:ext uri="{9D8B030D-6E8A-4147-A177-3AD203B41FA5}">
                      <a16:colId xmlns:a16="http://schemas.microsoft.com/office/drawing/2014/main" val="20003"/>
                    </a:ext>
                  </a:extLst>
                </a:gridCol>
              </a:tblGrid>
              <a:tr h="480900">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District Name</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Fiscal Year</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0"/>
                  </a:ext>
                </a:extLst>
              </a:tr>
              <a:tr h="480900">
                <a:tc>
                  <a:txBody>
                    <a:bodyPr/>
                    <a:lstStyle/>
                    <a:p>
                      <a:pPr marL="0" marR="0" lvl="0" indent="0" algn="l" rtl="0">
                        <a:lnSpc>
                          <a:spcPct val="100000"/>
                        </a:lnSpc>
                        <a:spcBef>
                          <a:spcPts val="0"/>
                        </a:spcBef>
                        <a:spcAft>
                          <a:spcPts val="0"/>
                        </a:spcAft>
                        <a:buClr>
                          <a:srgbClr val="000000"/>
                        </a:buClr>
                        <a:buSzPts val="1100"/>
                        <a:buFont typeface="Arial"/>
                        <a:buNone/>
                      </a:pPr>
                      <a:r>
                        <a:rPr lang="en-US" sz="1900" b="1" u="none" strike="noStrike" cap="none"/>
                        <a:t>School Name</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500"/>
                        <a:buFont typeface="Arial"/>
                        <a:buNone/>
                      </a:pPr>
                      <a:r>
                        <a:rPr lang="en-US" sz="1900" b="1" u="none" strike="noStrike" cap="none"/>
                        <a:t>Grade Band</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1"/>
                  </a:ext>
                </a:extLst>
              </a:tr>
              <a:tr h="480900">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Principal</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Cluster</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2"/>
                  </a:ext>
                </a:extLst>
              </a:tr>
              <a:tr h="480900">
                <a:tc gridSpan="3">
                  <a:txBody>
                    <a:bodyPr/>
                    <a:lstStyle/>
                    <a:p>
                      <a:pPr marL="0" marR="0" lvl="0" indent="0" algn="ctr" rtl="0">
                        <a:lnSpc>
                          <a:spcPct val="100000"/>
                        </a:lnSpc>
                        <a:spcBef>
                          <a:spcPts val="0"/>
                        </a:spcBef>
                        <a:spcAft>
                          <a:spcPts val="0"/>
                        </a:spcAft>
                        <a:buClr>
                          <a:srgbClr val="000000"/>
                        </a:buClr>
                        <a:buSzPts val="1300"/>
                        <a:buFont typeface="Arial"/>
                        <a:buNone/>
                      </a:pPr>
                      <a:r>
                        <a:rPr lang="en-US" sz="1900" b="1" u="none" strike="noStrike" cap="none"/>
                        <a:t>State Designation (TSI/CSI/Promise)</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hMerge="1">
                  <a:txBody>
                    <a:bodyPr/>
                    <a:lstStyle/>
                    <a:p>
                      <a:endParaRPr lang="en-US"/>
                    </a:p>
                  </a:txBody>
                  <a:tcPr/>
                </a:tc>
                <a:tc h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94"/>
        <p:cNvGrpSpPr/>
        <p:nvPr/>
      </p:nvGrpSpPr>
      <p:grpSpPr>
        <a:xfrm>
          <a:off x="0" y="0"/>
          <a:ext cx="0" cy="0"/>
          <a:chOff x="0" y="0"/>
          <a:chExt cx="0" cy="0"/>
        </a:xfrm>
      </p:grpSpPr>
      <p:sp>
        <p:nvSpPr>
          <p:cNvPr id="495" name="Google Shape;495;ge5c48d7ab6_0_447"/>
          <p:cNvSpPr/>
          <p:nvPr/>
        </p:nvSpPr>
        <p:spPr>
          <a:xfrm>
            <a:off x="914400" y="685800"/>
            <a:ext cx="2359980" cy="1020180"/>
          </a:xfrm>
          <a:prstGeom prst="roundRect">
            <a:avLst>
              <a:gd name="adj" fmla="val 0"/>
            </a:avLst>
          </a:prstGeom>
          <a:noFill/>
          <a:ln>
            <a:noFill/>
          </a:ln>
        </p:spPr>
        <p:txBody>
          <a:bodyPr spcFirstLastPara="1" wrap="square" lIns="170660" tIns="170660" rIns="170660" bIns="170660" anchor="ctr" anchorCtr="0">
            <a:noAutofit/>
          </a:bodyPr>
          <a:lstStyle/>
          <a:p>
            <a:pPr algn="ctr">
              <a:buSzPts val="2400"/>
            </a:pPr>
            <a:r>
              <a:rPr lang="en-US" sz="3360" b="1"/>
              <a:t>Title I</a:t>
            </a:r>
            <a:endParaRPr sz="3360" b="1"/>
          </a:p>
        </p:txBody>
      </p:sp>
      <p:sp>
        <p:nvSpPr>
          <p:cNvPr id="496" name="Google Shape;496;ge5c48d7ab6_0_447"/>
          <p:cNvSpPr/>
          <p:nvPr/>
        </p:nvSpPr>
        <p:spPr>
          <a:xfrm>
            <a:off x="3455618" y="856098"/>
            <a:ext cx="15528" cy="688344"/>
          </a:xfrm>
          <a:custGeom>
            <a:avLst/>
            <a:gdLst/>
            <a:ahLst/>
            <a:cxnLst/>
            <a:rect l="l" t="t" r="r" b="b"/>
            <a:pathLst>
              <a:path w="368" h="16313" extrusionOk="0">
                <a:moveTo>
                  <a:pt x="1" y="1"/>
                </a:moveTo>
                <a:lnTo>
                  <a:pt x="1" y="16313"/>
                </a:lnTo>
                <a:lnTo>
                  <a:pt x="367" y="16313"/>
                </a:lnTo>
                <a:lnTo>
                  <a:pt x="367" y="1"/>
                </a:ln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170660" tIns="170660" rIns="170660" bIns="170660" anchor="ctr" anchorCtr="0">
            <a:noAutofit/>
          </a:bodyPr>
          <a:lstStyle/>
          <a:p>
            <a:pPr>
              <a:buSzPts val="1900"/>
            </a:pPr>
            <a:endParaRPr sz="2660"/>
          </a:p>
        </p:txBody>
      </p:sp>
      <p:sp>
        <p:nvSpPr>
          <p:cNvPr id="497" name="Google Shape;497;ge5c48d7ab6_0_447"/>
          <p:cNvSpPr/>
          <p:nvPr/>
        </p:nvSpPr>
        <p:spPr>
          <a:xfrm>
            <a:off x="4523507" y="685800"/>
            <a:ext cx="9192540" cy="864780"/>
          </a:xfrm>
          <a:prstGeom prst="rect">
            <a:avLst/>
          </a:prstGeom>
          <a:solidFill>
            <a:srgbClr val="D59002"/>
          </a:solidFill>
          <a:ln>
            <a:noFill/>
          </a:ln>
        </p:spPr>
        <p:txBody>
          <a:bodyPr spcFirstLastPara="1" wrap="square" lIns="170660" tIns="85295" rIns="170660" bIns="85295" anchor="ctr" anchorCtr="0">
            <a:noAutofit/>
          </a:bodyPr>
          <a:lstStyle/>
          <a:p>
            <a:pPr algn="ctr">
              <a:buSzPts val="2400"/>
            </a:pPr>
            <a:r>
              <a:rPr lang="en-US" sz="3360" b="1">
                <a:solidFill>
                  <a:schemeClr val="lt1"/>
                </a:solidFill>
              </a:rPr>
              <a:t>SWP Questions</a:t>
            </a:r>
            <a:endParaRPr sz="3360" b="1">
              <a:solidFill>
                <a:schemeClr val="lt1"/>
              </a:solidFill>
            </a:endParaRPr>
          </a:p>
        </p:txBody>
      </p:sp>
      <p:grpSp>
        <p:nvGrpSpPr>
          <p:cNvPr id="498" name="Google Shape;498;ge5c48d7ab6_0_447"/>
          <p:cNvGrpSpPr/>
          <p:nvPr/>
        </p:nvGrpSpPr>
        <p:grpSpPr>
          <a:xfrm>
            <a:off x="3439266" y="846365"/>
            <a:ext cx="919136" cy="707617"/>
            <a:chOff x="8092231" y="1622475"/>
            <a:chExt cx="307997" cy="237107"/>
          </a:xfrm>
        </p:grpSpPr>
        <p:sp>
          <p:nvSpPr>
            <p:cNvPr id="499" name="Google Shape;499;ge5c48d7ab6_0_447"/>
            <p:cNvSpPr/>
            <p:nvPr/>
          </p:nvSpPr>
          <p:spPr>
            <a:xfrm>
              <a:off x="8092231" y="1622475"/>
              <a:ext cx="209497" cy="205116"/>
            </a:xfrm>
            <a:custGeom>
              <a:avLst/>
              <a:gdLst/>
              <a:ahLst/>
              <a:cxnLst/>
              <a:rect l="l" t="t" r="r" b="b"/>
              <a:pathLst>
                <a:path w="11142" h="10909" extrusionOk="0">
                  <a:moveTo>
                    <a:pt x="5571" y="2703"/>
                  </a:moveTo>
                  <a:cubicBezTo>
                    <a:pt x="7073" y="2703"/>
                    <a:pt x="8307" y="3937"/>
                    <a:pt x="8307" y="5438"/>
                  </a:cubicBezTo>
                  <a:cubicBezTo>
                    <a:pt x="8307" y="6972"/>
                    <a:pt x="7073" y="8207"/>
                    <a:pt x="5571" y="8207"/>
                  </a:cubicBezTo>
                  <a:cubicBezTo>
                    <a:pt x="4037" y="8207"/>
                    <a:pt x="2803" y="6972"/>
                    <a:pt x="2803" y="5438"/>
                  </a:cubicBezTo>
                  <a:cubicBezTo>
                    <a:pt x="2803" y="3937"/>
                    <a:pt x="4037" y="2703"/>
                    <a:pt x="5571" y="2703"/>
                  </a:cubicBezTo>
                  <a:close/>
                  <a:moveTo>
                    <a:pt x="4404" y="1"/>
                  </a:moveTo>
                  <a:cubicBezTo>
                    <a:pt x="4004" y="67"/>
                    <a:pt x="3637" y="201"/>
                    <a:pt x="3303" y="368"/>
                  </a:cubicBezTo>
                  <a:cubicBezTo>
                    <a:pt x="3337" y="1101"/>
                    <a:pt x="3403" y="1935"/>
                    <a:pt x="3170" y="2136"/>
                  </a:cubicBezTo>
                  <a:cubicBezTo>
                    <a:pt x="3120" y="2167"/>
                    <a:pt x="3053" y="2180"/>
                    <a:pt x="2972" y="2180"/>
                  </a:cubicBezTo>
                  <a:cubicBezTo>
                    <a:pt x="2619" y="2180"/>
                    <a:pt x="2005" y="1919"/>
                    <a:pt x="1435" y="1702"/>
                  </a:cubicBezTo>
                  <a:cubicBezTo>
                    <a:pt x="1168" y="2002"/>
                    <a:pt x="935" y="2302"/>
                    <a:pt x="735" y="2669"/>
                  </a:cubicBezTo>
                  <a:cubicBezTo>
                    <a:pt x="1202" y="3236"/>
                    <a:pt x="1769" y="3870"/>
                    <a:pt x="1669" y="4170"/>
                  </a:cubicBezTo>
                  <a:cubicBezTo>
                    <a:pt x="1602" y="4471"/>
                    <a:pt x="768" y="4637"/>
                    <a:pt x="34" y="4837"/>
                  </a:cubicBezTo>
                  <a:cubicBezTo>
                    <a:pt x="1" y="5038"/>
                    <a:pt x="1" y="5238"/>
                    <a:pt x="1" y="5438"/>
                  </a:cubicBezTo>
                  <a:cubicBezTo>
                    <a:pt x="1" y="5638"/>
                    <a:pt x="1" y="5838"/>
                    <a:pt x="34" y="6038"/>
                  </a:cubicBezTo>
                  <a:cubicBezTo>
                    <a:pt x="768" y="6238"/>
                    <a:pt x="1602" y="6439"/>
                    <a:pt x="1669" y="6705"/>
                  </a:cubicBezTo>
                  <a:cubicBezTo>
                    <a:pt x="1769" y="7006"/>
                    <a:pt x="1202" y="7639"/>
                    <a:pt x="735" y="8240"/>
                  </a:cubicBezTo>
                  <a:cubicBezTo>
                    <a:pt x="935" y="8573"/>
                    <a:pt x="1168" y="8907"/>
                    <a:pt x="1435" y="9174"/>
                  </a:cubicBezTo>
                  <a:cubicBezTo>
                    <a:pt x="1986" y="8964"/>
                    <a:pt x="2579" y="8713"/>
                    <a:pt x="2937" y="8713"/>
                  </a:cubicBezTo>
                  <a:cubicBezTo>
                    <a:pt x="3033" y="8713"/>
                    <a:pt x="3113" y="8731"/>
                    <a:pt x="3170" y="8774"/>
                  </a:cubicBezTo>
                  <a:cubicBezTo>
                    <a:pt x="3403" y="8940"/>
                    <a:pt x="3337" y="9774"/>
                    <a:pt x="3303" y="10542"/>
                  </a:cubicBezTo>
                  <a:cubicBezTo>
                    <a:pt x="3637" y="10708"/>
                    <a:pt x="4037" y="10808"/>
                    <a:pt x="4404" y="10908"/>
                  </a:cubicBezTo>
                  <a:cubicBezTo>
                    <a:pt x="4838" y="10275"/>
                    <a:pt x="5238" y="9541"/>
                    <a:pt x="5571" y="9541"/>
                  </a:cubicBezTo>
                  <a:cubicBezTo>
                    <a:pt x="5905" y="9541"/>
                    <a:pt x="6339" y="10275"/>
                    <a:pt x="6739" y="10908"/>
                  </a:cubicBezTo>
                  <a:cubicBezTo>
                    <a:pt x="7139" y="10808"/>
                    <a:pt x="7506" y="10708"/>
                    <a:pt x="7840" y="10542"/>
                  </a:cubicBezTo>
                  <a:cubicBezTo>
                    <a:pt x="7806" y="9774"/>
                    <a:pt x="7740" y="8940"/>
                    <a:pt x="7973" y="8774"/>
                  </a:cubicBezTo>
                  <a:cubicBezTo>
                    <a:pt x="8030" y="8731"/>
                    <a:pt x="8110" y="8713"/>
                    <a:pt x="8206" y="8713"/>
                  </a:cubicBezTo>
                  <a:cubicBezTo>
                    <a:pt x="8564" y="8713"/>
                    <a:pt x="9156" y="8964"/>
                    <a:pt x="9708" y="9174"/>
                  </a:cubicBezTo>
                  <a:cubicBezTo>
                    <a:pt x="9975" y="8874"/>
                    <a:pt x="10208" y="8573"/>
                    <a:pt x="10408" y="8240"/>
                  </a:cubicBezTo>
                  <a:cubicBezTo>
                    <a:pt x="9941" y="7639"/>
                    <a:pt x="9374" y="7006"/>
                    <a:pt x="9474" y="6705"/>
                  </a:cubicBezTo>
                  <a:cubicBezTo>
                    <a:pt x="9541" y="6439"/>
                    <a:pt x="10375" y="6238"/>
                    <a:pt x="11109" y="6038"/>
                  </a:cubicBezTo>
                  <a:cubicBezTo>
                    <a:pt x="11142" y="5838"/>
                    <a:pt x="11142" y="5638"/>
                    <a:pt x="11142" y="5438"/>
                  </a:cubicBezTo>
                  <a:cubicBezTo>
                    <a:pt x="11142" y="5238"/>
                    <a:pt x="11142" y="5038"/>
                    <a:pt x="11109" y="4837"/>
                  </a:cubicBezTo>
                  <a:cubicBezTo>
                    <a:pt x="10375" y="4637"/>
                    <a:pt x="9541" y="4471"/>
                    <a:pt x="9474" y="4170"/>
                  </a:cubicBezTo>
                  <a:cubicBezTo>
                    <a:pt x="9374" y="3870"/>
                    <a:pt x="9908" y="3236"/>
                    <a:pt x="10408" y="2669"/>
                  </a:cubicBezTo>
                  <a:cubicBezTo>
                    <a:pt x="10208" y="2302"/>
                    <a:pt x="9975" y="2002"/>
                    <a:pt x="9708" y="1702"/>
                  </a:cubicBezTo>
                  <a:cubicBezTo>
                    <a:pt x="9138" y="1919"/>
                    <a:pt x="8502" y="2180"/>
                    <a:pt x="8158" y="2180"/>
                  </a:cubicBezTo>
                  <a:cubicBezTo>
                    <a:pt x="8080" y="2180"/>
                    <a:pt x="8017" y="2167"/>
                    <a:pt x="7973" y="2136"/>
                  </a:cubicBezTo>
                  <a:cubicBezTo>
                    <a:pt x="7740" y="1935"/>
                    <a:pt x="7806" y="1101"/>
                    <a:pt x="7840" y="368"/>
                  </a:cubicBezTo>
                  <a:cubicBezTo>
                    <a:pt x="7506" y="201"/>
                    <a:pt x="7106" y="67"/>
                    <a:pt x="6739" y="1"/>
                  </a:cubicBezTo>
                  <a:cubicBezTo>
                    <a:pt x="6305" y="634"/>
                    <a:pt x="5905" y="1335"/>
                    <a:pt x="5571" y="1335"/>
                  </a:cubicBezTo>
                  <a:cubicBezTo>
                    <a:pt x="5238" y="1335"/>
                    <a:pt x="4804" y="634"/>
                    <a:pt x="4404" y="1"/>
                  </a:cubicBezTo>
                  <a:close/>
                </a:path>
              </a:pathLst>
            </a:custGeom>
            <a:solidFill>
              <a:srgbClr val="D59002"/>
            </a:solidFill>
            <a:ln>
              <a:noFill/>
            </a:ln>
          </p:spPr>
          <p:txBody>
            <a:bodyPr spcFirstLastPara="1" wrap="square" lIns="170660" tIns="170660" rIns="170660" bIns="170660" anchor="ctr" anchorCtr="0">
              <a:noAutofit/>
            </a:bodyPr>
            <a:lstStyle/>
            <a:p>
              <a:pPr>
                <a:buSzPts val="1900"/>
              </a:pPr>
              <a:endParaRPr sz="2660"/>
            </a:p>
          </p:txBody>
        </p:sp>
        <p:sp>
          <p:nvSpPr>
            <p:cNvPr id="500" name="Google Shape;500;ge5c48d7ab6_0_447"/>
            <p:cNvSpPr/>
            <p:nvPr/>
          </p:nvSpPr>
          <p:spPr>
            <a:xfrm>
              <a:off x="8282919" y="1745413"/>
              <a:ext cx="117309" cy="114169"/>
            </a:xfrm>
            <a:custGeom>
              <a:avLst/>
              <a:gdLst/>
              <a:ahLst/>
              <a:cxnLst/>
              <a:rect l="l" t="t" r="r" b="b"/>
              <a:pathLst>
                <a:path w="6239" h="6072" extrusionOk="0">
                  <a:moveTo>
                    <a:pt x="3103" y="1502"/>
                  </a:moveTo>
                  <a:cubicBezTo>
                    <a:pt x="3970" y="1502"/>
                    <a:pt x="4637" y="2202"/>
                    <a:pt x="4637" y="3036"/>
                  </a:cubicBezTo>
                  <a:cubicBezTo>
                    <a:pt x="4637" y="3903"/>
                    <a:pt x="3970" y="4571"/>
                    <a:pt x="3103" y="4571"/>
                  </a:cubicBezTo>
                  <a:cubicBezTo>
                    <a:pt x="2269" y="4571"/>
                    <a:pt x="1568" y="3903"/>
                    <a:pt x="1568" y="3036"/>
                  </a:cubicBezTo>
                  <a:cubicBezTo>
                    <a:pt x="1568" y="2202"/>
                    <a:pt x="2269" y="1502"/>
                    <a:pt x="3103" y="1502"/>
                  </a:cubicBezTo>
                  <a:close/>
                  <a:moveTo>
                    <a:pt x="2469" y="1"/>
                  </a:moveTo>
                  <a:cubicBezTo>
                    <a:pt x="2235" y="34"/>
                    <a:pt x="2035" y="101"/>
                    <a:pt x="1835" y="201"/>
                  </a:cubicBezTo>
                  <a:cubicBezTo>
                    <a:pt x="1868" y="634"/>
                    <a:pt x="1902" y="1101"/>
                    <a:pt x="1768" y="1202"/>
                  </a:cubicBezTo>
                  <a:cubicBezTo>
                    <a:pt x="1743" y="1220"/>
                    <a:pt x="1707" y="1229"/>
                    <a:pt x="1663" y="1229"/>
                  </a:cubicBezTo>
                  <a:cubicBezTo>
                    <a:pt x="1473" y="1229"/>
                    <a:pt x="1126" y="1076"/>
                    <a:pt x="801" y="968"/>
                  </a:cubicBezTo>
                  <a:cubicBezTo>
                    <a:pt x="668" y="1135"/>
                    <a:pt x="534" y="1302"/>
                    <a:pt x="401" y="1502"/>
                  </a:cubicBezTo>
                  <a:cubicBezTo>
                    <a:pt x="668" y="1835"/>
                    <a:pt x="1001" y="2169"/>
                    <a:pt x="934" y="2336"/>
                  </a:cubicBezTo>
                  <a:cubicBezTo>
                    <a:pt x="901" y="2502"/>
                    <a:pt x="434" y="2603"/>
                    <a:pt x="0" y="2703"/>
                  </a:cubicBezTo>
                  <a:cubicBezTo>
                    <a:pt x="0" y="2803"/>
                    <a:pt x="0" y="2936"/>
                    <a:pt x="0" y="3036"/>
                  </a:cubicBezTo>
                  <a:cubicBezTo>
                    <a:pt x="0" y="3170"/>
                    <a:pt x="0" y="3270"/>
                    <a:pt x="0" y="3370"/>
                  </a:cubicBezTo>
                  <a:cubicBezTo>
                    <a:pt x="434" y="3503"/>
                    <a:pt x="868" y="3603"/>
                    <a:pt x="934" y="3737"/>
                  </a:cubicBezTo>
                  <a:cubicBezTo>
                    <a:pt x="1001" y="3937"/>
                    <a:pt x="668" y="4270"/>
                    <a:pt x="401" y="4604"/>
                  </a:cubicBezTo>
                  <a:cubicBezTo>
                    <a:pt x="534" y="4804"/>
                    <a:pt x="668" y="4971"/>
                    <a:pt x="801" y="5138"/>
                  </a:cubicBezTo>
                  <a:cubicBezTo>
                    <a:pt x="1117" y="5006"/>
                    <a:pt x="1455" y="4874"/>
                    <a:pt x="1648" y="4874"/>
                  </a:cubicBezTo>
                  <a:cubicBezTo>
                    <a:pt x="1699" y="4874"/>
                    <a:pt x="1740" y="4883"/>
                    <a:pt x="1768" y="4904"/>
                  </a:cubicBezTo>
                  <a:cubicBezTo>
                    <a:pt x="1902" y="5004"/>
                    <a:pt x="1868" y="5471"/>
                    <a:pt x="1835" y="5872"/>
                  </a:cubicBezTo>
                  <a:cubicBezTo>
                    <a:pt x="2035" y="5972"/>
                    <a:pt x="2235" y="6038"/>
                    <a:pt x="2469" y="6072"/>
                  </a:cubicBezTo>
                  <a:cubicBezTo>
                    <a:pt x="2702" y="5738"/>
                    <a:pt x="2936" y="5338"/>
                    <a:pt x="3103" y="5338"/>
                  </a:cubicBezTo>
                  <a:cubicBezTo>
                    <a:pt x="3269" y="5338"/>
                    <a:pt x="3536" y="5738"/>
                    <a:pt x="3770" y="6072"/>
                  </a:cubicBezTo>
                  <a:cubicBezTo>
                    <a:pt x="3970" y="6038"/>
                    <a:pt x="4170" y="5972"/>
                    <a:pt x="4370" y="5872"/>
                  </a:cubicBezTo>
                  <a:cubicBezTo>
                    <a:pt x="4370" y="5471"/>
                    <a:pt x="4303" y="5004"/>
                    <a:pt x="4437" y="4904"/>
                  </a:cubicBezTo>
                  <a:cubicBezTo>
                    <a:pt x="4472" y="4883"/>
                    <a:pt x="4518" y="4874"/>
                    <a:pt x="4574" y="4874"/>
                  </a:cubicBezTo>
                  <a:cubicBezTo>
                    <a:pt x="4782" y="4874"/>
                    <a:pt x="5114" y="5006"/>
                    <a:pt x="5404" y="5138"/>
                  </a:cubicBezTo>
                  <a:cubicBezTo>
                    <a:pt x="5571" y="4971"/>
                    <a:pt x="5704" y="4804"/>
                    <a:pt x="5805" y="4604"/>
                  </a:cubicBezTo>
                  <a:cubicBezTo>
                    <a:pt x="5538" y="4270"/>
                    <a:pt x="5237" y="3937"/>
                    <a:pt x="5271" y="3737"/>
                  </a:cubicBezTo>
                  <a:cubicBezTo>
                    <a:pt x="5338" y="3603"/>
                    <a:pt x="5805" y="3503"/>
                    <a:pt x="6205" y="3370"/>
                  </a:cubicBezTo>
                  <a:cubicBezTo>
                    <a:pt x="6205" y="3270"/>
                    <a:pt x="6238" y="3170"/>
                    <a:pt x="6238" y="3036"/>
                  </a:cubicBezTo>
                  <a:cubicBezTo>
                    <a:pt x="6238" y="2936"/>
                    <a:pt x="6205" y="2836"/>
                    <a:pt x="6205" y="2703"/>
                  </a:cubicBezTo>
                  <a:cubicBezTo>
                    <a:pt x="5805" y="2603"/>
                    <a:pt x="5338" y="2502"/>
                    <a:pt x="5271" y="2336"/>
                  </a:cubicBezTo>
                  <a:cubicBezTo>
                    <a:pt x="5237" y="2169"/>
                    <a:pt x="5538" y="1835"/>
                    <a:pt x="5805" y="1502"/>
                  </a:cubicBezTo>
                  <a:cubicBezTo>
                    <a:pt x="5704" y="1302"/>
                    <a:pt x="5571" y="1135"/>
                    <a:pt x="5404" y="968"/>
                  </a:cubicBezTo>
                  <a:cubicBezTo>
                    <a:pt x="5106" y="1076"/>
                    <a:pt x="4765" y="1229"/>
                    <a:pt x="4557" y="1229"/>
                  </a:cubicBezTo>
                  <a:cubicBezTo>
                    <a:pt x="4509" y="1229"/>
                    <a:pt x="4468" y="1220"/>
                    <a:pt x="4437" y="1202"/>
                  </a:cubicBezTo>
                  <a:cubicBezTo>
                    <a:pt x="4303" y="1101"/>
                    <a:pt x="4370" y="634"/>
                    <a:pt x="4370" y="201"/>
                  </a:cubicBezTo>
                  <a:cubicBezTo>
                    <a:pt x="4170" y="101"/>
                    <a:pt x="3970" y="34"/>
                    <a:pt x="3770" y="1"/>
                  </a:cubicBezTo>
                  <a:cubicBezTo>
                    <a:pt x="3536" y="334"/>
                    <a:pt x="3269" y="768"/>
                    <a:pt x="3103" y="768"/>
                  </a:cubicBezTo>
                  <a:cubicBezTo>
                    <a:pt x="2936" y="768"/>
                    <a:pt x="2702" y="334"/>
                    <a:pt x="2469" y="1"/>
                  </a:cubicBezTo>
                  <a:close/>
                </a:path>
              </a:pathLst>
            </a:custGeom>
            <a:solidFill>
              <a:srgbClr val="D59002"/>
            </a:solidFill>
            <a:ln>
              <a:noFill/>
            </a:ln>
          </p:spPr>
          <p:txBody>
            <a:bodyPr spcFirstLastPara="1" wrap="square" lIns="170660" tIns="170660" rIns="170660" bIns="170660" anchor="ctr" anchorCtr="0">
              <a:noAutofit/>
            </a:bodyPr>
            <a:lstStyle/>
            <a:p>
              <a:pPr>
                <a:buSzPts val="1900"/>
              </a:pPr>
              <a:endParaRPr sz="2660"/>
            </a:p>
          </p:txBody>
        </p:sp>
      </p:grpSp>
      <p:graphicFrame>
        <p:nvGraphicFramePr>
          <p:cNvPr id="501" name="Google Shape;501;ge5c48d7ab6_0_447"/>
          <p:cNvGraphicFramePr/>
          <p:nvPr/>
        </p:nvGraphicFramePr>
        <p:xfrm>
          <a:off x="1110102" y="3741278"/>
          <a:ext cx="12410195" cy="3719233"/>
        </p:xfrm>
        <a:graphic>
          <a:graphicData uri="http://schemas.openxmlformats.org/drawingml/2006/table">
            <a:tbl>
              <a:tblPr>
                <a:noFill/>
                <a:tableStyleId>{CD88FB69-2098-4870-A087-6ADD50F5CA38}</a:tableStyleId>
              </a:tblPr>
              <a:tblGrid>
                <a:gridCol w="4960375">
                  <a:extLst>
                    <a:ext uri="{9D8B030D-6E8A-4147-A177-3AD203B41FA5}">
                      <a16:colId xmlns:a16="http://schemas.microsoft.com/office/drawing/2014/main" val="20000"/>
                    </a:ext>
                  </a:extLst>
                </a:gridCol>
                <a:gridCol w="7449820">
                  <a:extLst>
                    <a:ext uri="{9D8B030D-6E8A-4147-A177-3AD203B41FA5}">
                      <a16:colId xmlns:a16="http://schemas.microsoft.com/office/drawing/2014/main" val="20001"/>
                    </a:ext>
                  </a:extLst>
                </a:gridCol>
              </a:tblGrid>
              <a:tr h="646835">
                <a:tc>
                  <a:txBody>
                    <a:bodyPr/>
                    <a:lstStyle/>
                    <a:p>
                      <a:pPr marL="0" marR="0" lvl="0" indent="0" algn="ctr" rtl="0">
                        <a:lnSpc>
                          <a:spcPct val="100000"/>
                        </a:lnSpc>
                        <a:spcBef>
                          <a:spcPts val="0"/>
                        </a:spcBef>
                        <a:spcAft>
                          <a:spcPts val="0"/>
                        </a:spcAft>
                        <a:buClr>
                          <a:schemeClr val="dk1"/>
                        </a:buClr>
                        <a:buSzPts val="1200"/>
                        <a:buFont typeface="Arial"/>
                        <a:buNone/>
                      </a:pPr>
                      <a:r>
                        <a:rPr lang="en-US" sz="1600" b="1" u="none" strike="noStrike" cap="none">
                          <a:solidFill>
                            <a:schemeClr val="dk1"/>
                          </a:solidFill>
                          <a:latin typeface="Arial"/>
                          <a:ea typeface="Arial"/>
                          <a:cs typeface="Arial"/>
                          <a:sym typeface="Arial"/>
                        </a:rPr>
                        <a:t>School Wide Plan Questions</a:t>
                      </a:r>
                      <a:endParaRPr sz="1600" b="1" u="none" strike="noStrike" cap="none">
                        <a:solidFill>
                          <a:schemeClr val="lt1"/>
                        </a:solidFill>
                        <a:latin typeface="Arial"/>
                        <a:ea typeface="Arial"/>
                        <a:cs typeface="Arial"/>
                        <a:sym typeface="Arial"/>
                      </a:endParaRPr>
                    </a:p>
                  </a:txBody>
                  <a:tcPr marL="127995" marR="12799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12700" cap="flat" cmpd="sng">
                      <a:solidFill>
                        <a:srgbClr val="ED7D3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600" b="1" u="none" strike="noStrike" cap="none">
                          <a:solidFill>
                            <a:schemeClr val="dk1"/>
                          </a:solidFill>
                          <a:latin typeface="Arial"/>
                          <a:ea typeface="Arial"/>
                          <a:cs typeface="Arial"/>
                          <a:sym typeface="Arial"/>
                        </a:rPr>
                        <a:t>Response</a:t>
                      </a:r>
                      <a:endParaRPr sz="1600" b="1" u="none" strike="noStrike" cap="none">
                        <a:solidFill>
                          <a:schemeClr val="lt1"/>
                        </a:solidFill>
                        <a:latin typeface="Arial"/>
                        <a:ea typeface="Arial"/>
                        <a:cs typeface="Arial"/>
                        <a:sym typeface="Arial"/>
                      </a:endParaRPr>
                    </a:p>
                  </a:txBody>
                  <a:tcPr marL="127995" marR="12799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12700" cap="flat" cmpd="sng">
                      <a:solidFill>
                        <a:srgbClr val="ED7D31"/>
                      </a:solidFill>
                      <a:prstDash val="solid"/>
                      <a:round/>
                      <a:headEnd type="none" w="sm" len="sm"/>
                      <a:tailEnd type="none" w="sm" len="sm"/>
                    </a:lnB>
                  </a:tcPr>
                </a:tc>
                <a:extLst>
                  <a:ext uri="{0D108BD9-81ED-4DB2-BD59-A6C34878D82A}">
                    <a16:rowId xmlns:a16="http://schemas.microsoft.com/office/drawing/2014/main" val="10000"/>
                  </a:ext>
                </a:extLst>
              </a:tr>
              <a:tr h="3072398">
                <a:tc>
                  <a:txBody>
                    <a:bodyPr/>
                    <a:lstStyle/>
                    <a:p>
                      <a:pPr marL="0" marR="0" lvl="0" indent="0" algn="l" rtl="0">
                        <a:lnSpc>
                          <a:spcPct val="115000"/>
                        </a:lnSpc>
                        <a:spcBef>
                          <a:spcPts val="0"/>
                        </a:spcBef>
                        <a:spcAft>
                          <a:spcPts val="0"/>
                        </a:spcAft>
                        <a:buClr>
                          <a:schemeClr val="dk1"/>
                        </a:buClr>
                        <a:buSzPts val="1500"/>
                        <a:buFont typeface="Arial"/>
                        <a:buNone/>
                      </a:pPr>
                      <a:r>
                        <a:rPr lang="en-US" sz="1600" u="none" strike="noStrike" cap="none">
                          <a:solidFill>
                            <a:schemeClr val="dk1"/>
                          </a:solidFill>
                          <a:latin typeface="Arial"/>
                          <a:ea typeface="Arial"/>
                          <a:cs typeface="Arial"/>
                          <a:sym typeface="Arial"/>
                        </a:rPr>
                        <a:t>6.  HIGH SCHOOLS ONLY - Explain how the school prepares students for and makes them aware of opportunities for postsecondary education and the workforce, which may include career and technical education programs and broadening secondary school students’ access to coursework to earn postsecondary credit while still in high school (such as Advanced Placement, International Baccalaureate, dual or concurrent enrollment, or early college high schools).</a:t>
                      </a:r>
                      <a:endParaRPr sz="1600" u="none" strike="noStrike" cap="none">
                        <a:solidFill>
                          <a:schemeClr val="dk1"/>
                        </a:solidFill>
                        <a:latin typeface="Arial"/>
                        <a:ea typeface="Arial"/>
                        <a:cs typeface="Arial"/>
                        <a:sym typeface="Arial"/>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5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extLst>
                  <a:ext uri="{0D108BD9-81ED-4DB2-BD59-A6C34878D82A}">
                    <a16:rowId xmlns:a16="http://schemas.microsoft.com/office/drawing/2014/main" val="10001"/>
                  </a:ext>
                </a:extLst>
              </a:tr>
            </a:tbl>
          </a:graphicData>
        </a:graphic>
      </p:graphicFrame>
      <p:graphicFrame>
        <p:nvGraphicFramePr>
          <p:cNvPr id="502" name="Google Shape;502;ge5c48d7ab6_0_447"/>
          <p:cNvGraphicFramePr/>
          <p:nvPr>
            <p:extLst>
              <p:ext uri="{D42A27DB-BD31-4B8C-83A1-F6EECF244321}">
                <p14:modId xmlns:p14="http://schemas.microsoft.com/office/powerpoint/2010/main" val="1929953670"/>
              </p:ext>
            </p:extLst>
          </p:nvPr>
        </p:nvGraphicFramePr>
        <p:xfrm>
          <a:off x="1110078" y="1761887"/>
          <a:ext cx="12410195" cy="1923600"/>
        </p:xfrm>
        <a:graphic>
          <a:graphicData uri="http://schemas.openxmlformats.org/drawingml/2006/table">
            <a:tbl>
              <a:tblPr>
                <a:noFill/>
                <a:tableStyleId>{CD88FB69-2098-4870-A087-6ADD50F5CA38}</a:tableStyleId>
              </a:tblPr>
              <a:tblGrid>
                <a:gridCol w="3009720">
                  <a:extLst>
                    <a:ext uri="{9D8B030D-6E8A-4147-A177-3AD203B41FA5}">
                      <a16:colId xmlns:a16="http://schemas.microsoft.com/office/drawing/2014/main" val="20000"/>
                    </a:ext>
                  </a:extLst>
                </a:gridCol>
                <a:gridCol w="3935925">
                  <a:extLst>
                    <a:ext uri="{9D8B030D-6E8A-4147-A177-3AD203B41FA5}">
                      <a16:colId xmlns:a16="http://schemas.microsoft.com/office/drawing/2014/main" val="20001"/>
                    </a:ext>
                  </a:extLst>
                </a:gridCol>
                <a:gridCol w="2605435">
                  <a:extLst>
                    <a:ext uri="{9D8B030D-6E8A-4147-A177-3AD203B41FA5}">
                      <a16:colId xmlns:a16="http://schemas.microsoft.com/office/drawing/2014/main" val="20002"/>
                    </a:ext>
                  </a:extLst>
                </a:gridCol>
                <a:gridCol w="2859115">
                  <a:extLst>
                    <a:ext uri="{9D8B030D-6E8A-4147-A177-3AD203B41FA5}">
                      <a16:colId xmlns:a16="http://schemas.microsoft.com/office/drawing/2014/main" val="20003"/>
                    </a:ext>
                  </a:extLst>
                </a:gridCol>
              </a:tblGrid>
              <a:tr h="480900">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District Name</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Fiscal Year</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0"/>
                  </a:ext>
                </a:extLst>
              </a:tr>
              <a:tr h="480900">
                <a:tc>
                  <a:txBody>
                    <a:bodyPr/>
                    <a:lstStyle/>
                    <a:p>
                      <a:pPr marL="0" marR="0" lvl="0" indent="0" algn="l" rtl="0">
                        <a:lnSpc>
                          <a:spcPct val="100000"/>
                        </a:lnSpc>
                        <a:spcBef>
                          <a:spcPts val="0"/>
                        </a:spcBef>
                        <a:spcAft>
                          <a:spcPts val="0"/>
                        </a:spcAft>
                        <a:buClr>
                          <a:srgbClr val="000000"/>
                        </a:buClr>
                        <a:buSzPts val="1100"/>
                        <a:buFont typeface="Arial"/>
                        <a:buNone/>
                      </a:pPr>
                      <a:r>
                        <a:rPr lang="en-US" sz="1900" b="1" u="none" strike="noStrike" cap="none"/>
                        <a:t>School Name</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500"/>
                        <a:buFont typeface="Arial"/>
                        <a:buNone/>
                      </a:pPr>
                      <a:r>
                        <a:rPr lang="en-US" sz="1900" b="1" u="none" strike="noStrike" cap="none"/>
                        <a:t>Grade Band</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1"/>
                  </a:ext>
                </a:extLst>
              </a:tr>
              <a:tr h="480900">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Principal</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Cluster</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2"/>
                  </a:ext>
                </a:extLst>
              </a:tr>
              <a:tr h="480900">
                <a:tc gridSpan="3">
                  <a:txBody>
                    <a:bodyPr/>
                    <a:lstStyle/>
                    <a:p>
                      <a:pPr marL="0" marR="0" lvl="0" indent="0" algn="ctr" rtl="0">
                        <a:lnSpc>
                          <a:spcPct val="100000"/>
                        </a:lnSpc>
                        <a:spcBef>
                          <a:spcPts val="0"/>
                        </a:spcBef>
                        <a:spcAft>
                          <a:spcPts val="0"/>
                        </a:spcAft>
                        <a:buClr>
                          <a:srgbClr val="000000"/>
                        </a:buClr>
                        <a:buSzPts val="1300"/>
                        <a:buFont typeface="Arial"/>
                        <a:buNone/>
                      </a:pPr>
                      <a:r>
                        <a:rPr lang="en-US" sz="1900" b="1" u="none" strike="noStrike" cap="none"/>
                        <a:t>State Designation (CSI, TSI, or Promise)</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hMerge="1">
                  <a:txBody>
                    <a:bodyPr/>
                    <a:lstStyle/>
                    <a:p>
                      <a:endParaRPr lang="en-US"/>
                    </a:p>
                  </a:txBody>
                  <a:tcPr/>
                </a:tc>
                <a:tc h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82"/>
        <p:cNvGrpSpPr/>
        <p:nvPr/>
      </p:nvGrpSpPr>
      <p:grpSpPr>
        <a:xfrm>
          <a:off x="0" y="0"/>
          <a:ext cx="0" cy="0"/>
          <a:chOff x="0" y="0"/>
          <a:chExt cx="0" cy="0"/>
        </a:xfrm>
      </p:grpSpPr>
      <p:sp>
        <p:nvSpPr>
          <p:cNvPr id="483" name="Google Shape;483;ge5c48d7ab6_0_436"/>
          <p:cNvSpPr/>
          <p:nvPr/>
        </p:nvSpPr>
        <p:spPr>
          <a:xfrm>
            <a:off x="914400" y="685800"/>
            <a:ext cx="2359980" cy="1020180"/>
          </a:xfrm>
          <a:prstGeom prst="roundRect">
            <a:avLst>
              <a:gd name="adj" fmla="val 0"/>
            </a:avLst>
          </a:prstGeom>
          <a:noFill/>
          <a:ln>
            <a:noFill/>
          </a:ln>
        </p:spPr>
        <p:txBody>
          <a:bodyPr spcFirstLastPara="1" wrap="square" lIns="170660" tIns="170660" rIns="170660" bIns="170660" anchor="ctr" anchorCtr="0">
            <a:noAutofit/>
          </a:bodyPr>
          <a:lstStyle/>
          <a:p>
            <a:pPr algn="ctr">
              <a:buSzPts val="2400"/>
            </a:pPr>
            <a:r>
              <a:rPr lang="en-US" sz="3360" b="1"/>
              <a:t>Title I</a:t>
            </a:r>
            <a:endParaRPr sz="3360" b="1"/>
          </a:p>
        </p:txBody>
      </p:sp>
      <p:sp>
        <p:nvSpPr>
          <p:cNvPr id="484" name="Google Shape;484;ge5c48d7ab6_0_436"/>
          <p:cNvSpPr/>
          <p:nvPr/>
        </p:nvSpPr>
        <p:spPr>
          <a:xfrm>
            <a:off x="3455618" y="856098"/>
            <a:ext cx="15528" cy="688344"/>
          </a:xfrm>
          <a:custGeom>
            <a:avLst/>
            <a:gdLst/>
            <a:ahLst/>
            <a:cxnLst/>
            <a:rect l="l" t="t" r="r" b="b"/>
            <a:pathLst>
              <a:path w="368" h="16313" extrusionOk="0">
                <a:moveTo>
                  <a:pt x="1" y="1"/>
                </a:moveTo>
                <a:lnTo>
                  <a:pt x="1" y="16313"/>
                </a:lnTo>
                <a:lnTo>
                  <a:pt x="367" y="16313"/>
                </a:lnTo>
                <a:lnTo>
                  <a:pt x="367" y="1"/>
                </a:ln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170660" tIns="170660" rIns="170660" bIns="170660" anchor="ctr" anchorCtr="0">
            <a:noAutofit/>
          </a:bodyPr>
          <a:lstStyle/>
          <a:p>
            <a:pPr>
              <a:buSzPts val="1900"/>
            </a:pPr>
            <a:endParaRPr sz="2660"/>
          </a:p>
        </p:txBody>
      </p:sp>
      <p:sp>
        <p:nvSpPr>
          <p:cNvPr id="485" name="Google Shape;485;ge5c48d7ab6_0_436"/>
          <p:cNvSpPr/>
          <p:nvPr/>
        </p:nvSpPr>
        <p:spPr>
          <a:xfrm>
            <a:off x="4523507" y="685800"/>
            <a:ext cx="9192540" cy="864780"/>
          </a:xfrm>
          <a:prstGeom prst="rect">
            <a:avLst/>
          </a:prstGeom>
          <a:solidFill>
            <a:srgbClr val="D59002"/>
          </a:solidFill>
          <a:ln>
            <a:noFill/>
          </a:ln>
        </p:spPr>
        <p:txBody>
          <a:bodyPr spcFirstLastPara="1" wrap="square" lIns="170660" tIns="85295" rIns="170660" bIns="85295" anchor="ctr" anchorCtr="0">
            <a:noAutofit/>
          </a:bodyPr>
          <a:lstStyle/>
          <a:p>
            <a:pPr algn="ctr">
              <a:buSzPts val="2400"/>
            </a:pPr>
            <a:r>
              <a:rPr lang="en-US" sz="3360" b="1">
                <a:solidFill>
                  <a:schemeClr val="lt1"/>
                </a:solidFill>
              </a:rPr>
              <a:t>SWP Questions</a:t>
            </a:r>
            <a:endParaRPr sz="3360" b="1">
              <a:solidFill>
                <a:schemeClr val="lt1"/>
              </a:solidFill>
            </a:endParaRPr>
          </a:p>
        </p:txBody>
      </p:sp>
      <p:grpSp>
        <p:nvGrpSpPr>
          <p:cNvPr id="486" name="Google Shape;486;ge5c48d7ab6_0_436"/>
          <p:cNvGrpSpPr/>
          <p:nvPr/>
        </p:nvGrpSpPr>
        <p:grpSpPr>
          <a:xfrm>
            <a:off x="3439266" y="846365"/>
            <a:ext cx="919136" cy="707617"/>
            <a:chOff x="8092231" y="1622475"/>
            <a:chExt cx="307997" cy="237107"/>
          </a:xfrm>
        </p:grpSpPr>
        <p:sp>
          <p:nvSpPr>
            <p:cNvPr id="487" name="Google Shape;487;ge5c48d7ab6_0_436"/>
            <p:cNvSpPr/>
            <p:nvPr/>
          </p:nvSpPr>
          <p:spPr>
            <a:xfrm>
              <a:off x="8092231" y="1622475"/>
              <a:ext cx="209497" cy="205116"/>
            </a:xfrm>
            <a:custGeom>
              <a:avLst/>
              <a:gdLst/>
              <a:ahLst/>
              <a:cxnLst/>
              <a:rect l="l" t="t" r="r" b="b"/>
              <a:pathLst>
                <a:path w="11142" h="10909" extrusionOk="0">
                  <a:moveTo>
                    <a:pt x="5571" y="2703"/>
                  </a:moveTo>
                  <a:cubicBezTo>
                    <a:pt x="7073" y="2703"/>
                    <a:pt x="8307" y="3937"/>
                    <a:pt x="8307" y="5438"/>
                  </a:cubicBezTo>
                  <a:cubicBezTo>
                    <a:pt x="8307" y="6972"/>
                    <a:pt x="7073" y="8207"/>
                    <a:pt x="5571" y="8207"/>
                  </a:cubicBezTo>
                  <a:cubicBezTo>
                    <a:pt x="4037" y="8207"/>
                    <a:pt x="2803" y="6972"/>
                    <a:pt x="2803" y="5438"/>
                  </a:cubicBezTo>
                  <a:cubicBezTo>
                    <a:pt x="2803" y="3937"/>
                    <a:pt x="4037" y="2703"/>
                    <a:pt x="5571" y="2703"/>
                  </a:cubicBezTo>
                  <a:close/>
                  <a:moveTo>
                    <a:pt x="4404" y="1"/>
                  </a:moveTo>
                  <a:cubicBezTo>
                    <a:pt x="4004" y="67"/>
                    <a:pt x="3637" y="201"/>
                    <a:pt x="3303" y="368"/>
                  </a:cubicBezTo>
                  <a:cubicBezTo>
                    <a:pt x="3337" y="1101"/>
                    <a:pt x="3403" y="1935"/>
                    <a:pt x="3170" y="2136"/>
                  </a:cubicBezTo>
                  <a:cubicBezTo>
                    <a:pt x="3120" y="2167"/>
                    <a:pt x="3053" y="2180"/>
                    <a:pt x="2972" y="2180"/>
                  </a:cubicBezTo>
                  <a:cubicBezTo>
                    <a:pt x="2619" y="2180"/>
                    <a:pt x="2005" y="1919"/>
                    <a:pt x="1435" y="1702"/>
                  </a:cubicBezTo>
                  <a:cubicBezTo>
                    <a:pt x="1168" y="2002"/>
                    <a:pt x="935" y="2302"/>
                    <a:pt x="735" y="2669"/>
                  </a:cubicBezTo>
                  <a:cubicBezTo>
                    <a:pt x="1202" y="3236"/>
                    <a:pt x="1769" y="3870"/>
                    <a:pt x="1669" y="4170"/>
                  </a:cubicBezTo>
                  <a:cubicBezTo>
                    <a:pt x="1602" y="4471"/>
                    <a:pt x="768" y="4637"/>
                    <a:pt x="34" y="4837"/>
                  </a:cubicBezTo>
                  <a:cubicBezTo>
                    <a:pt x="1" y="5038"/>
                    <a:pt x="1" y="5238"/>
                    <a:pt x="1" y="5438"/>
                  </a:cubicBezTo>
                  <a:cubicBezTo>
                    <a:pt x="1" y="5638"/>
                    <a:pt x="1" y="5838"/>
                    <a:pt x="34" y="6038"/>
                  </a:cubicBezTo>
                  <a:cubicBezTo>
                    <a:pt x="768" y="6238"/>
                    <a:pt x="1602" y="6439"/>
                    <a:pt x="1669" y="6705"/>
                  </a:cubicBezTo>
                  <a:cubicBezTo>
                    <a:pt x="1769" y="7006"/>
                    <a:pt x="1202" y="7639"/>
                    <a:pt x="735" y="8240"/>
                  </a:cubicBezTo>
                  <a:cubicBezTo>
                    <a:pt x="935" y="8573"/>
                    <a:pt x="1168" y="8907"/>
                    <a:pt x="1435" y="9174"/>
                  </a:cubicBezTo>
                  <a:cubicBezTo>
                    <a:pt x="1986" y="8964"/>
                    <a:pt x="2579" y="8713"/>
                    <a:pt x="2937" y="8713"/>
                  </a:cubicBezTo>
                  <a:cubicBezTo>
                    <a:pt x="3033" y="8713"/>
                    <a:pt x="3113" y="8731"/>
                    <a:pt x="3170" y="8774"/>
                  </a:cubicBezTo>
                  <a:cubicBezTo>
                    <a:pt x="3403" y="8940"/>
                    <a:pt x="3337" y="9774"/>
                    <a:pt x="3303" y="10542"/>
                  </a:cubicBezTo>
                  <a:cubicBezTo>
                    <a:pt x="3637" y="10708"/>
                    <a:pt x="4037" y="10808"/>
                    <a:pt x="4404" y="10908"/>
                  </a:cubicBezTo>
                  <a:cubicBezTo>
                    <a:pt x="4838" y="10275"/>
                    <a:pt x="5238" y="9541"/>
                    <a:pt x="5571" y="9541"/>
                  </a:cubicBezTo>
                  <a:cubicBezTo>
                    <a:pt x="5905" y="9541"/>
                    <a:pt x="6339" y="10275"/>
                    <a:pt x="6739" y="10908"/>
                  </a:cubicBezTo>
                  <a:cubicBezTo>
                    <a:pt x="7139" y="10808"/>
                    <a:pt x="7506" y="10708"/>
                    <a:pt x="7840" y="10542"/>
                  </a:cubicBezTo>
                  <a:cubicBezTo>
                    <a:pt x="7806" y="9774"/>
                    <a:pt x="7740" y="8940"/>
                    <a:pt x="7973" y="8774"/>
                  </a:cubicBezTo>
                  <a:cubicBezTo>
                    <a:pt x="8030" y="8731"/>
                    <a:pt x="8110" y="8713"/>
                    <a:pt x="8206" y="8713"/>
                  </a:cubicBezTo>
                  <a:cubicBezTo>
                    <a:pt x="8564" y="8713"/>
                    <a:pt x="9156" y="8964"/>
                    <a:pt x="9708" y="9174"/>
                  </a:cubicBezTo>
                  <a:cubicBezTo>
                    <a:pt x="9975" y="8874"/>
                    <a:pt x="10208" y="8573"/>
                    <a:pt x="10408" y="8240"/>
                  </a:cubicBezTo>
                  <a:cubicBezTo>
                    <a:pt x="9941" y="7639"/>
                    <a:pt x="9374" y="7006"/>
                    <a:pt x="9474" y="6705"/>
                  </a:cubicBezTo>
                  <a:cubicBezTo>
                    <a:pt x="9541" y="6439"/>
                    <a:pt x="10375" y="6238"/>
                    <a:pt x="11109" y="6038"/>
                  </a:cubicBezTo>
                  <a:cubicBezTo>
                    <a:pt x="11142" y="5838"/>
                    <a:pt x="11142" y="5638"/>
                    <a:pt x="11142" y="5438"/>
                  </a:cubicBezTo>
                  <a:cubicBezTo>
                    <a:pt x="11142" y="5238"/>
                    <a:pt x="11142" y="5038"/>
                    <a:pt x="11109" y="4837"/>
                  </a:cubicBezTo>
                  <a:cubicBezTo>
                    <a:pt x="10375" y="4637"/>
                    <a:pt x="9541" y="4471"/>
                    <a:pt x="9474" y="4170"/>
                  </a:cubicBezTo>
                  <a:cubicBezTo>
                    <a:pt x="9374" y="3870"/>
                    <a:pt x="9908" y="3236"/>
                    <a:pt x="10408" y="2669"/>
                  </a:cubicBezTo>
                  <a:cubicBezTo>
                    <a:pt x="10208" y="2302"/>
                    <a:pt x="9975" y="2002"/>
                    <a:pt x="9708" y="1702"/>
                  </a:cubicBezTo>
                  <a:cubicBezTo>
                    <a:pt x="9138" y="1919"/>
                    <a:pt x="8502" y="2180"/>
                    <a:pt x="8158" y="2180"/>
                  </a:cubicBezTo>
                  <a:cubicBezTo>
                    <a:pt x="8080" y="2180"/>
                    <a:pt x="8017" y="2167"/>
                    <a:pt x="7973" y="2136"/>
                  </a:cubicBezTo>
                  <a:cubicBezTo>
                    <a:pt x="7740" y="1935"/>
                    <a:pt x="7806" y="1101"/>
                    <a:pt x="7840" y="368"/>
                  </a:cubicBezTo>
                  <a:cubicBezTo>
                    <a:pt x="7506" y="201"/>
                    <a:pt x="7106" y="67"/>
                    <a:pt x="6739" y="1"/>
                  </a:cubicBezTo>
                  <a:cubicBezTo>
                    <a:pt x="6305" y="634"/>
                    <a:pt x="5905" y="1335"/>
                    <a:pt x="5571" y="1335"/>
                  </a:cubicBezTo>
                  <a:cubicBezTo>
                    <a:pt x="5238" y="1335"/>
                    <a:pt x="4804" y="634"/>
                    <a:pt x="4404" y="1"/>
                  </a:cubicBezTo>
                  <a:close/>
                </a:path>
              </a:pathLst>
            </a:custGeom>
            <a:solidFill>
              <a:srgbClr val="D59002"/>
            </a:solidFill>
            <a:ln>
              <a:noFill/>
            </a:ln>
          </p:spPr>
          <p:txBody>
            <a:bodyPr spcFirstLastPara="1" wrap="square" lIns="170660" tIns="170660" rIns="170660" bIns="170660" anchor="ctr" anchorCtr="0">
              <a:noAutofit/>
            </a:bodyPr>
            <a:lstStyle/>
            <a:p>
              <a:pPr>
                <a:buSzPts val="1900"/>
              </a:pPr>
              <a:endParaRPr sz="2660"/>
            </a:p>
          </p:txBody>
        </p:sp>
        <p:sp>
          <p:nvSpPr>
            <p:cNvPr id="488" name="Google Shape;488;ge5c48d7ab6_0_436"/>
            <p:cNvSpPr/>
            <p:nvPr/>
          </p:nvSpPr>
          <p:spPr>
            <a:xfrm>
              <a:off x="8282919" y="1745413"/>
              <a:ext cx="117309" cy="114169"/>
            </a:xfrm>
            <a:custGeom>
              <a:avLst/>
              <a:gdLst/>
              <a:ahLst/>
              <a:cxnLst/>
              <a:rect l="l" t="t" r="r" b="b"/>
              <a:pathLst>
                <a:path w="6239" h="6072" extrusionOk="0">
                  <a:moveTo>
                    <a:pt x="3103" y="1502"/>
                  </a:moveTo>
                  <a:cubicBezTo>
                    <a:pt x="3970" y="1502"/>
                    <a:pt x="4637" y="2202"/>
                    <a:pt x="4637" y="3036"/>
                  </a:cubicBezTo>
                  <a:cubicBezTo>
                    <a:pt x="4637" y="3903"/>
                    <a:pt x="3970" y="4571"/>
                    <a:pt x="3103" y="4571"/>
                  </a:cubicBezTo>
                  <a:cubicBezTo>
                    <a:pt x="2269" y="4571"/>
                    <a:pt x="1568" y="3903"/>
                    <a:pt x="1568" y="3036"/>
                  </a:cubicBezTo>
                  <a:cubicBezTo>
                    <a:pt x="1568" y="2202"/>
                    <a:pt x="2269" y="1502"/>
                    <a:pt x="3103" y="1502"/>
                  </a:cubicBezTo>
                  <a:close/>
                  <a:moveTo>
                    <a:pt x="2469" y="1"/>
                  </a:moveTo>
                  <a:cubicBezTo>
                    <a:pt x="2235" y="34"/>
                    <a:pt x="2035" y="101"/>
                    <a:pt x="1835" y="201"/>
                  </a:cubicBezTo>
                  <a:cubicBezTo>
                    <a:pt x="1868" y="634"/>
                    <a:pt x="1902" y="1101"/>
                    <a:pt x="1768" y="1202"/>
                  </a:cubicBezTo>
                  <a:cubicBezTo>
                    <a:pt x="1743" y="1220"/>
                    <a:pt x="1707" y="1229"/>
                    <a:pt x="1663" y="1229"/>
                  </a:cubicBezTo>
                  <a:cubicBezTo>
                    <a:pt x="1473" y="1229"/>
                    <a:pt x="1126" y="1076"/>
                    <a:pt x="801" y="968"/>
                  </a:cubicBezTo>
                  <a:cubicBezTo>
                    <a:pt x="668" y="1135"/>
                    <a:pt x="534" y="1302"/>
                    <a:pt x="401" y="1502"/>
                  </a:cubicBezTo>
                  <a:cubicBezTo>
                    <a:pt x="668" y="1835"/>
                    <a:pt x="1001" y="2169"/>
                    <a:pt x="934" y="2336"/>
                  </a:cubicBezTo>
                  <a:cubicBezTo>
                    <a:pt x="901" y="2502"/>
                    <a:pt x="434" y="2603"/>
                    <a:pt x="0" y="2703"/>
                  </a:cubicBezTo>
                  <a:cubicBezTo>
                    <a:pt x="0" y="2803"/>
                    <a:pt x="0" y="2936"/>
                    <a:pt x="0" y="3036"/>
                  </a:cubicBezTo>
                  <a:cubicBezTo>
                    <a:pt x="0" y="3170"/>
                    <a:pt x="0" y="3270"/>
                    <a:pt x="0" y="3370"/>
                  </a:cubicBezTo>
                  <a:cubicBezTo>
                    <a:pt x="434" y="3503"/>
                    <a:pt x="868" y="3603"/>
                    <a:pt x="934" y="3737"/>
                  </a:cubicBezTo>
                  <a:cubicBezTo>
                    <a:pt x="1001" y="3937"/>
                    <a:pt x="668" y="4270"/>
                    <a:pt x="401" y="4604"/>
                  </a:cubicBezTo>
                  <a:cubicBezTo>
                    <a:pt x="534" y="4804"/>
                    <a:pt x="668" y="4971"/>
                    <a:pt x="801" y="5138"/>
                  </a:cubicBezTo>
                  <a:cubicBezTo>
                    <a:pt x="1117" y="5006"/>
                    <a:pt x="1455" y="4874"/>
                    <a:pt x="1648" y="4874"/>
                  </a:cubicBezTo>
                  <a:cubicBezTo>
                    <a:pt x="1699" y="4874"/>
                    <a:pt x="1740" y="4883"/>
                    <a:pt x="1768" y="4904"/>
                  </a:cubicBezTo>
                  <a:cubicBezTo>
                    <a:pt x="1902" y="5004"/>
                    <a:pt x="1868" y="5471"/>
                    <a:pt x="1835" y="5872"/>
                  </a:cubicBezTo>
                  <a:cubicBezTo>
                    <a:pt x="2035" y="5972"/>
                    <a:pt x="2235" y="6038"/>
                    <a:pt x="2469" y="6072"/>
                  </a:cubicBezTo>
                  <a:cubicBezTo>
                    <a:pt x="2702" y="5738"/>
                    <a:pt x="2936" y="5338"/>
                    <a:pt x="3103" y="5338"/>
                  </a:cubicBezTo>
                  <a:cubicBezTo>
                    <a:pt x="3269" y="5338"/>
                    <a:pt x="3536" y="5738"/>
                    <a:pt x="3770" y="6072"/>
                  </a:cubicBezTo>
                  <a:cubicBezTo>
                    <a:pt x="3970" y="6038"/>
                    <a:pt x="4170" y="5972"/>
                    <a:pt x="4370" y="5872"/>
                  </a:cubicBezTo>
                  <a:cubicBezTo>
                    <a:pt x="4370" y="5471"/>
                    <a:pt x="4303" y="5004"/>
                    <a:pt x="4437" y="4904"/>
                  </a:cubicBezTo>
                  <a:cubicBezTo>
                    <a:pt x="4472" y="4883"/>
                    <a:pt x="4518" y="4874"/>
                    <a:pt x="4574" y="4874"/>
                  </a:cubicBezTo>
                  <a:cubicBezTo>
                    <a:pt x="4782" y="4874"/>
                    <a:pt x="5114" y="5006"/>
                    <a:pt x="5404" y="5138"/>
                  </a:cubicBezTo>
                  <a:cubicBezTo>
                    <a:pt x="5571" y="4971"/>
                    <a:pt x="5704" y="4804"/>
                    <a:pt x="5805" y="4604"/>
                  </a:cubicBezTo>
                  <a:cubicBezTo>
                    <a:pt x="5538" y="4270"/>
                    <a:pt x="5237" y="3937"/>
                    <a:pt x="5271" y="3737"/>
                  </a:cubicBezTo>
                  <a:cubicBezTo>
                    <a:pt x="5338" y="3603"/>
                    <a:pt x="5805" y="3503"/>
                    <a:pt x="6205" y="3370"/>
                  </a:cubicBezTo>
                  <a:cubicBezTo>
                    <a:pt x="6205" y="3270"/>
                    <a:pt x="6238" y="3170"/>
                    <a:pt x="6238" y="3036"/>
                  </a:cubicBezTo>
                  <a:cubicBezTo>
                    <a:pt x="6238" y="2936"/>
                    <a:pt x="6205" y="2836"/>
                    <a:pt x="6205" y="2703"/>
                  </a:cubicBezTo>
                  <a:cubicBezTo>
                    <a:pt x="5805" y="2603"/>
                    <a:pt x="5338" y="2502"/>
                    <a:pt x="5271" y="2336"/>
                  </a:cubicBezTo>
                  <a:cubicBezTo>
                    <a:pt x="5237" y="2169"/>
                    <a:pt x="5538" y="1835"/>
                    <a:pt x="5805" y="1502"/>
                  </a:cubicBezTo>
                  <a:cubicBezTo>
                    <a:pt x="5704" y="1302"/>
                    <a:pt x="5571" y="1135"/>
                    <a:pt x="5404" y="968"/>
                  </a:cubicBezTo>
                  <a:cubicBezTo>
                    <a:pt x="5106" y="1076"/>
                    <a:pt x="4765" y="1229"/>
                    <a:pt x="4557" y="1229"/>
                  </a:cubicBezTo>
                  <a:cubicBezTo>
                    <a:pt x="4509" y="1229"/>
                    <a:pt x="4468" y="1220"/>
                    <a:pt x="4437" y="1202"/>
                  </a:cubicBezTo>
                  <a:cubicBezTo>
                    <a:pt x="4303" y="1101"/>
                    <a:pt x="4370" y="634"/>
                    <a:pt x="4370" y="201"/>
                  </a:cubicBezTo>
                  <a:cubicBezTo>
                    <a:pt x="4170" y="101"/>
                    <a:pt x="3970" y="34"/>
                    <a:pt x="3770" y="1"/>
                  </a:cubicBezTo>
                  <a:cubicBezTo>
                    <a:pt x="3536" y="334"/>
                    <a:pt x="3269" y="768"/>
                    <a:pt x="3103" y="768"/>
                  </a:cubicBezTo>
                  <a:cubicBezTo>
                    <a:pt x="2936" y="768"/>
                    <a:pt x="2702" y="334"/>
                    <a:pt x="2469" y="1"/>
                  </a:cubicBezTo>
                  <a:close/>
                </a:path>
              </a:pathLst>
            </a:custGeom>
            <a:solidFill>
              <a:srgbClr val="D59002"/>
            </a:solidFill>
            <a:ln>
              <a:noFill/>
            </a:ln>
          </p:spPr>
          <p:txBody>
            <a:bodyPr spcFirstLastPara="1" wrap="square" lIns="170660" tIns="170660" rIns="170660" bIns="170660" anchor="ctr" anchorCtr="0">
              <a:noAutofit/>
            </a:bodyPr>
            <a:lstStyle/>
            <a:p>
              <a:pPr>
                <a:buSzPts val="1900"/>
              </a:pPr>
              <a:endParaRPr sz="2660"/>
            </a:p>
          </p:txBody>
        </p:sp>
      </p:grpSp>
      <p:graphicFrame>
        <p:nvGraphicFramePr>
          <p:cNvPr id="489" name="Google Shape;489;ge5c48d7ab6_0_436"/>
          <p:cNvGraphicFramePr/>
          <p:nvPr>
            <p:extLst>
              <p:ext uri="{D42A27DB-BD31-4B8C-83A1-F6EECF244321}">
                <p14:modId xmlns:p14="http://schemas.microsoft.com/office/powerpoint/2010/main" val="1456585801"/>
              </p:ext>
            </p:extLst>
          </p:nvPr>
        </p:nvGraphicFramePr>
        <p:xfrm>
          <a:off x="1110102" y="3741278"/>
          <a:ext cx="12410195" cy="6369165"/>
        </p:xfrm>
        <a:graphic>
          <a:graphicData uri="http://schemas.openxmlformats.org/drawingml/2006/table">
            <a:tbl>
              <a:tblPr>
                <a:noFill/>
                <a:tableStyleId>{CD88FB69-2098-4870-A087-6ADD50F5CA38}</a:tableStyleId>
              </a:tblPr>
              <a:tblGrid>
                <a:gridCol w="4960375">
                  <a:extLst>
                    <a:ext uri="{9D8B030D-6E8A-4147-A177-3AD203B41FA5}">
                      <a16:colId xmlns:a16="http://schemas.microsoft.com/office/drawing/2014/main" val="20000"/>
                    </a:ext>
                  </a:extLst>
                </a:gridCol>
                <a:gridCol w="7449820">
                  <a:extLst>
                    <a:ext uri="{9D8B030D-6E8A-4147-A177-3AD203B41FA5}">
                      <a16:colId xmlns:a16="http://schemas.microsoft.com/office/drawing/2014/main" val="20001"/>
                    </a:ext>
                  </a:extLst>
                </a:gridCol>
              </a:tblGrid>
              <a:tr h="646835">
                <a:tc>
                  <a:txBody>
                    <a:bodyPr/>
                    <a:lstStyle/>
                    <a:p>
                      <a:pPr marL="0" marR="0" lvl="0" indent="0" algn="ctr" rtl="0">
                        <a:lnSpc>
                          <a:spcPct val="100000"/>
                        </a:lnSpc>
                        <a:spcBef>
                          <a:spcPts val="0"/>
                        </a:spcBef>
                        <a:spcAft>
                          <a:spcPts val="0"/>
                        </a:spcAft>
                        <a:buClr>
                          <a:schemeClr val="dk1"/>
                        </a:buClr>
                        <a:buSzPts val="1200"/>
                        <a:buFont typeface="Arial"/>
                        <a:buNone/>
                      </a:pPr>
                      <a:r>
                        <a:rPr lang="en-US" sz="1600" b="1" u="none" strike="noStrike" cap="none">
                          <a:solidFill>
                            <a:schemeClr val="dk1"/>
                          </a:solidFill>
                          <a:latin typeface="Arial"/>
                          <a:ea typeface="Arial"/>
                          <a:cs typeface="Arial"/>
                          <a:sym typeface="Arial"/>
                        </a:rPr>
                        <a:t>School Wide Plan Questions</a:t>
                      </a:r>
                      <a:endParaRPr sz="1600" b="1" u="none" strike="noStrike" cap="none">
                        <a:solidFill>
                          <a:schemeClr val="lt1"/>
                        </a:solidFill>
                        <a:latin typeface="Arial"/>
                        <a:ea typeface="Arial"/>
                        <a:cs typeface="Arial"/>
                        <a:sym typeface="Arial"/>
                      </a:endParaRPr>
                    </a:p>
                  </a:txBody>
                  <a:tcPr marL="127995" marR="12799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12700" cap="flat" cmpd="sng">
                      <a:solidFill>
                        <a:srgbClr val="ED7D31"/>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600" b="1" u="none" strike="noStrike" cap="none">
                          <a:solidFill>
                            <a:schemeClr val="dk1"/>
                          </a:solidFill>
                          <a:latin typeface="Arial"/>
                          <a:ea typeface="Arial"/>
                          <a:cs typeface="Arial"/>
                          <a:sym typeface="Arial"/>
                        </a:rPr>
                        <a:t>Response</a:t>
                      </a:r>
                      <a:endParaRPr sz="1600" b="1" u="none" strike="noStrike" cap="none">
                        <a:solidFill>
                          <a:schemeClr val="lt1"/>
                        </a:solidFill>
                        <a:latin typeface="Arial"/>
                        <a:ea typeface="Arial"/>
                        <a:cs typeface="Arial"/>
                        <a:sym typeface="Arial"/>
                      </a:endParaRPr>
                    </a:p>
                  </a:txBody>
                  <a:tcPr marL="127995" marR="12799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12700" cap="flat" cmpd="sng">
                      <a:solidFill>
                        <a:srgbClr val="ED7D31"/>
                      </a:solidFill>
                      <a:prstDash val="solid"/>
                      <a:round/>
                      <a:headEnd type="none" w="sm" len="sm"/>
                      <a:tailEnd type="none" w="sm" len="sm"/>
                    </a:lnB>
                  </a:tcPr>
                </a:tc>
                <a:extLst>
                  <a:ext uri="{0D108BD9-81ED-4DB2-BD59-A6C34878D82A}">
                    <a16:rowId xmlns:a16="http://schemas.microsoft.com/office/drawing/2014/main" val="10000"/>
                  </a:ext>
                </a:extLst>
              </a:tr>
              <a:tr h="5722330">
                <a:tc>
                  <a:txBody>
                    <a:bodyPr/>
                    <a:lstStyle/>
                    <a:p>
                      <a:pPr marL="0" marR="0" lvl="0" indent="0" algn="l" rtl="0">
                        <a:lnSpc>
                          <a:spcPct val="115000"/>
                        </a:lnSpc>
                        <a:spcBef>
                          <a:spcPts val="0"/>
                        </a:spcBef>
                        <a:spcAft>
                          <a:spcPts val="0"/>
                        </a:spcAft>
                        <a:buClr>
                          <a:schemeClr val="dk1"/>
                        </a:buClr>
                        <a:buSzPts val="1500"/>
                        <a:buFont typeface="Arial"/>
                        <a:buNone/>
                      </a:pPr>
                      <a:r>
                        <a:rPr lang="en-US" sz="1600" u="none" strike="noStrike" cap="none">
                          <a:solidFill>
                            <a:schemeClr val="dk1"/>
                          </a:solidFill>
                          <a:latin typeface="Arial"/>
                          <a:ea typeface="Arial"/>
                          <a:cs typeface="Arial"/>
                          <a:sym typeface="Arial"/>
                        </a:rPr>
                        <a:t>5.  MIDDLE AND HIGH SCHOOLS ONLY -  Describe how the school will implement strategies to facilitate effective transitions for students from middle grades to high school and from high school to postsecondary education including, if applicable- </a:t>
                      </a:r>
                      <a:endParaRPr sz="160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chemeClr val="dk1"/>
                        </a:buClr>
                        <a:buSzPts val="1500"/>
                        <a:buFont typeface="Arial"/>
                        <a:buNone/>
                      </a:pPr>
                      <a:endParaRPr sz="160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chemeClr val="dk1"/>
                        </a:buClr>
                        <a:buSzPts val="1500"/>
                        <a:buFont typeface="Arial"/>
                        <a:buNone/>
                      </a:pPr>
                      <a:r>
                        <a:rPr lang="en-US" sz="1600" u="none" strike="noStrike" cap="none">
                          <a:solidFill>
                            <a:schemeClr val="dk1"/>
                          </a:solidFill>
                          <a:latin typeface="Arial"/>
                          <a:ea typeface="Arial"/>
                          <a:cs typeface="Arial"/>
                          <a:sym typeface="Arial"/>
                        </a:rPr>
                        <a:t>a. through coordination with institutions of higher education, employers, and other local partners; and ii. through increased student access to early college high school or dual or concurrent enrollment opportunities, or career counseling to identify student interests and skills. Sec. 1112(b)(10);</a:t>
                      </a:r>
                      <a:endParaRPr sz="160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chemeClr val="dk1"/>
                        </a:buClr>
                        <a:buSzPts val="1500"/>
                        <a:buFont typeface="Arial"/>
                        <a:buNone/>
                      </a:pPr>
                      <a:endParaRPr sz="160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chemeClr val="dk1"/>
                        </a:buClr>
                        <a:buSzPts val="1500"/>
                        <a:buFont typeface="Arial"/>
                        <a:buNone/>
                      </a:pPr>
                      <a:r>
                        <a:rPr lang="en-US" sz="1600" u="none" strike="noStrike" cap="none">
                          <a:solidFill>
                            <a:schemeClr val="dk1"/>
                          </a:solidFill>
                          <a:latin typeface="Arial"/>
                          <a:ea typeface="Arial"/>
                          <a:cs typeface="Arial"/>
                          <a:sym typeface="Arial"/>
                        </a:rPr>
                        <a:t>b. through increased student access to early college high school or dual or concurrent enrollment opportunities, or career counseling to identify student interests and skills. Sec.1112(b)(10).</a:t>
                      </a:r>
                      <a:endParaRPr sz="1600" u="none" strike="noStrike" cap="none">
                        <a:solidFill>
                          <a:schemeClr val="dk1"/>
                        </a:solidFill>
                        <a:latin typeface="Arial"/>
                        <a:ea typeface="Arial"/>
                        <a:cs typeface="Arial"/>
                        <a:sym typeface="Arial"/>
                      </a:endParaRPr>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5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extLst>
                  <a:ext uri="{0D108BD9-81ED-4DB2-BD59-A6C34878D82A}">
                    <a16:rowId xmlns:a16="http://schemas.microsoft.com/office/drawing/2014/main" val="10001"/>
                  </a:ext>
                </a:extLst>
              </a:tr>
            </a:tbl>
          </a:graphicData>
        </a:graphic>
      </p:graphicFrame>
      <p:graphicFrame>
        <p:nvGraphicFramePr>
          <p:cNvPr id="490" name="Google Shape;490;ge5c48d7ab6_0_436"/>
          <p:cNvGraphicFramePr/>
          <p:nvPr>
            <p:extLst>
              <p:ext uri="{D42A27DB-BD31-4B8C-83A1-F6EECF244321}">
                <p14:modId xmlns:p14="http://schemas.microsoft.com/office/powerpoint/2010/main" val="840335491"/>
              </p:ext>
            </p:extLst>
          </p:nvPr>
        </p:nvGraphicFramePr>
        <p:xfrm>
          <a:off x="1110078" y="1761887"/>
          <a:ext cx="12410195" cy="1923600"/>
        </p:xfrm>
        <a:graphic>
          <a:graphicData uri="http://schemas.openxmlformats.org/drawingml/2006/table">
            <a:tbl>
              <a:tblPr>
                <a:noFill/>
                <a:tableStyleId>{CD88FB69-2098-4870-A087-6ADD50F5CA38}</a:tableStyleId>
              </a:tblPr>
              <a:tblGrid>
                <a:gridCol w="3009720">
                  <a:extLst>
                    <a:ext uri="{9D8B030D-6E8A-4147-A177-3AD203B41FA5}">
                      <a16:colId xmlns:a16="http://schemas.microsoft.com/office/drawing/2014/main" val="20000"/>
                    </a:ext>
                  </a:extLst>
                </a:gridCol>
                <a:gridCol w="3935925">
                  <a:extLst>
                    <a:ext uri="{9D8B030D-6E8A-4147-A177-3AD203B41FA5}">
                      <a16:colId xmlns:a16="http://schemas.microsoft.com/office/drawing/2014/main" val="20001"/>
                    </a:ext>
                  </a:extLst>
                </a:gridCol>
                <a:gridCol w="2605435">
                  <a:extLst>
                    <a:ext uri="{9D8B030D-6E8A-4147-A177-3AD203B41FA5}">
                      <a16:colId xmlns:a16="http://schemas.microsoft.com/office/drawing/2014/main" val="20002"/>
                    </a:ext>
                  </a:extLst>
                </a:gridCol>
                <a:gridCol w="2859115">
                  <a:extLst>
                    <a:ext uri="{9D8B030D-6E8A-4147-A177-3AD203B41FA5}">
                      <a16:colId xmlns:a16="http://schemas.microsoft.com/office/drawing/2014/main" val="20003"/>
                    </a:ext>
                  </a:extLst>
                </a:gridCol>
              </a:tblGrid>
              <a:tr h="480900">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District Name</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Fiscal Year</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rgbClr val="ED7D3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0"/>
                  </a:ext>
                </a:extLst>
              </a:tr>
              <a:tr h="480900">
                <a:tc>
                  <a:txBody>
                    <a:bodyPr/>
                    <a:lstStyle/>
                    <a:p>
                      <a:pPr marL="0" marR="0" lvl="0" indent="0" algn="l" rtl="0">
                        <a:lnSpc>
                          <a:spcPct val="100000"/>
                        </a:lnSpc>
                        <a:spcBef>
                          <a:spcPts val="0"/>
                        </a:spcBef>
                        <a:spcAft>
                          <a:spcPts val="0"/>
                        </a:spcAft>
                        <a:buClr>
                          <a:srgbClr val="000000"/>
                        </a:buClr>
                        <a:buSzPts val="1100"/>
                        <a:buFont typeface="Arial"/>
                        <a:buNone/>
                      </a:pPr>
                      <a:r>
                        <a:rPr lang="en-US" sz="1900" b="1" u="none" strike="noStrike" cap="none"/>
                        <a:t>School Name</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500"/>
                        <a:buFont typeface="Arial"/>
                        <a:buNone/>
                      </a:pPr>
                      <a:r>
                        <a:rPr lang="en-US" sz="1900" b="1" u="none" strike="noStrike" cap="none"/>
                        <a:t>Grade Band</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1"/>
                  </a:ext>
                </a:extLst>
              </a:tr>
              <a:tr h="480900">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Principal</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US" sz="1900" b="1" u="none" strike="noStrike" cap="none"/>
                        <a:t>Cluster</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2"/>
                  </a:ext>
                </a:extLst>
              </a:tr>
              <a:tr h="480900">
                <a:tc gridSpan="3">
                  <a:txBody>
                    <a:bodyPr/>
                    <a:lstStyle/>
                    <a:p>
                      <a:pPr marL="0" marR="0" lvl="0" indent="0" algn="ctr" rtl="0">
                        <a:lnSpc>
                          <a:spcPct val="100000"/>
                        </a:lnSpc>
                        <a:spcBef>
                          <a:spcPts val="0"/>
                        </a:spcBef>
                        <a:spcAft>
                          <a:spcPts val="0"/>
                        </a:spcAft>
                        <a:buClr>
                          <a:srgbClr val="000000"/>
                        </a:buClr>
                        <a:buSzPts val="1300"/>
                        <a:buFont typeface="Arial"/>
                        <a:buNone/>
                      </a:pPr>
                      <a:r>
                        <a:rPr lang="en-US" sz="1900" b="1" u="none" strike="noStrike" cap="none"/>
                        <a:t>State Designation (CSI, TSI, or Promise)</a:t>
                      </a:r>
                      <a:endParaRPr sz="1900" b="1"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ED7D31">
                        <a:alpha val="20000"/>
                      </a:srgbClr>
                    </a:solidFill>
                  </a:tcPr>
                </a:tc>
                <a:tc hMerge="1">
                  <a:txBody>
                    <a:bodyPr/>
                    <a:lstStyle/>
                    <a:p>
                      <a:endParaRPr lang="en-US"/>
                    </a:p>
                  </a:txBody>
                  <a:tcPr/>
                </a:tc>
                <a:tc h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300"/>
                        <a:buFont typeface="Arial"/>
                        <a:buNone/>
                      </a:pPr>
                      <a:endParaRPr sz="1900" u="none" strike="noStrike" cap="none"/>
                    </a:p>
                  </a:txBody>
                  <a:tcPr marL="64015" marR="64015" marT="64015" marB="6401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000000">
                        <a:alpha val="0"/>
                      </a:srgbClr>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4"/>
          <p:cNvSpPr/>
          <p:nvPr/>
        </p:nvSpPr>
        <p:spPr>
          <a:xfrm>
            <a:off x="0" y="-19791"/>
            <a:ext cx="14630400" cy="573930"/>
          </a:xfrm>
          <a:prstGeom prst="rect">
            <a:avLst/>
          </a:prstGeom>
          <a:solidFill>
            <a:srgbClr val="F2F2F2"/>
          </a:solidFill>
          <a:ln>
            <a:noFill/>
          </a:ln>
        </p:spPr>
        <p:txBody>
          <a:bodyPr spcFirstLastPara="1" wrap="square" lIns="96005" tIns="47985" rIns="96005" bIns="47985" anchor="ctr" anchorCtr="0">
            <a:noAutofit/>
          </a:bodyPr>
          <a:lstStyle/>
          <a:p>
            <a:pPr algn="ctr">
              <a:buSzPts val="1350"/>
            </a:pPr>
            <a:endParaRPr sz="1890">
              <a:solidFill>
                <a:schemeClr val="lt1"/>
              </a:solidFill>
            </a:endParaRPr>
          </a:p>
        </p:txBody>
      </p:sp>
      <p:grpSp>
        <p:nvGrpSpPr>
          <p:cNvPr id="171" name="Google Shape;171;p4"/>
          <p:cNvGrpSpPr/>
          <p:nvPr/>
        </p:nvGrpSpPr>
        <p:grpSpPr>
          <a:xfrm>
            <a:off x="11984090" y="73578"/>
            <a:ext cx="382397" cy="387192"/>
            <a:chOff x="6665701" y="1263473"/>
            <a:chExt cx="364188" cy="368755"/>
          </a:xfrm>
        </p:grpSpPr>
        <p:sp>
          <p:nvSpPr>
            <p:cNvPr id="172" name="Google Shape;172;p4"/>
            <p:cNvSpPr/>
            <p:nvPr/>
          </p:nvSpPr>
          <p:spPr>
            <a:xfrm>
              <a:off x="6665701" y="1417286"/>
              <a:ext cx="97292" cy="214928"/>
            </a:xfrm>
            <a:custGeom>
              <a:avLst/>
              <a:gdLst/>
              <a:ahLst/>
              <a:cxnLst/>
              <a:rect l="l" t="t" r="r" b="b"/>
              <a:pathLst>
                <a:path w="4304" h="9508" extrusionOk="0">
                  <a:moveTo>
                    <a:pt x="0" y="1"/>
                  </a:moveTo>
                  <a:lnTo>
                    <a:pt x="0" y="9507"/>
                  </a:lnTo>
                  <a:lnTo>
                    <a:pt x="4303" y="9507"/>
                  </a:lnTo>
                  <a:lnTo>
                    <a:pt x="4303" y="1"/>
                  </a:lnTo>
                  <a:close/>
                </a:path>
              </a:pathLst>
            </a:custGeom>
            <a:solidFill>
              <a:srgbClr val="009999"/>
            </a:solidFill>
            <a:ln>
              <a:noFill/>
            </a:ln>
          </p:spPr>
          <p:txBody>
            <a:bodyPr spcFirstLastPara="1" wrap="square" lIns="95970" tIns="95970" rIns="95970" bIns="95970" anchor="ctr" anchorCtr="0">
              <a:noAutofit/>
            </a:bodyPr>
            <a:lstStyle/>
            <a:p>
              <a:pPr>
                <a:buSzPts val="1200"/>
              </a:pPr>
              <a:endParaRPr sz="1680">
                <a:solidFill>
                  <a:schemeClr val="dk1"/>
                </a:solidFill>
              </a:endParaRPr>
            </a:p>
          </p:txBody>
        </p:sp>
        <p:sp>
          <p:nvSpPr>
            <p:cNvPr id="173" name="Google Shape;173;p4"/>
            <p:cNvSpPr/>
            <p:nvPr/>
          </p:nvSpPr>
          <p:spPr>
            <a:xfrm>
              <a:off x="6799149" y="1340391"/>
              <a:ext cx="97292" cy="291831"/>
            </a:xfrm>
            <a:custGeom>
              <a:avLst/>
              <a:gdLst/>
              <a:ahLst/>
              <a:cxnLst/>
              <a:rect l="l" t="t" r="r" b="b"/>
              <a:pathLst>
                <a:path w="4304" h="12910" extrusionOk="0">
                  <a:moveTo>
                    <a:pt x="1" y="0"/>
                  </a:moveTo>
                  <a:lnTo>
                    <a:pt x="1" y="12909"/>
                  </a:lnTo>
                  <a:lnTo>
                    <a:pt x="4304" y="12909"/>
                  </a:lnTo>
                  <a:lnTo>
                    <a:pt x="4304" y="0"/>
                  </a:lnTo>
                  <a:close/>
                </a:path>
              </a:pathLst>
            </a:custGeom>
            <a:solidFill>
              <a:srgbClr val="009999"/>
            </a:solidFill>
            <a:ln>
              <a:noFill/>
            </a:ln>
          </p:spPr>
          <p:txBody>
            <a:bodyPr spcFirstLastPara="1" wrap="square" lIns="95970" tIns="95970" rIns="95970" bIns="95970" anchor="ctr" anchorCtr="0">
              <a:noAutofit/>
            </a:bodyPr>
            <a:lstStyle/>
            <a:p>
              <a:pPr>
                <a:buSzPts val="1200"/>
              </a:pPr>
              <a:endParaRPr sz="1680">
                <a:solidFill>
                  <a:schemeClr val="dk1"/>
                </a:solidFill>
              </a:endParaRPr>
            </a:p>
          </p:txBody>
        </p:sp>
        <p:sp>
          <p:nvSpPr>
            <p:cNvPr id="174" name="Google Shape;174;p4"/>
            <p:cNvSpPr/>
            <p:nvPr/>
          </p:nvSpPr>
          <p:spPr>
            <a:xfrm>
              <a:off x="6932597" y="1263473"/>
              <a:ext cx="97292" cy="368755"/>
            </a:xfrm>
            <a:custGeom>
              <a:avLst/>
              <a:gdLst/>
              <a:ahLst/>
              <a:cxnLst/>
              <a:rect l="l" t="t" r="r" b="b"/>
              <a:pathLst>
                <a:path w="4304" h="16313" extrusionOk="0">
                  <a:moveTo>
                    <a:pt x="1" y="1"/>
                  </a:moveTo>
                  <a:lnTo>
                    <a:pt x="1" y="16312"/>
                  </a:lnTo>
                  <a:lnTo>
                    <a:pt x="4304" y="16312"/>
                  </a:lnTo>
                  <a:lnTo>
                    <a:pt x="4304" y="1"/>
                  </a:lnTo>
                  <a:close/>
                </a:path>
              </a:pathLst>
            </a:custGeom>
            <a:solidFill>
              <a:srgbClr val="009999"/>
            </a:solidFill>
            <a:ln>
              <a:noFill/>
            </a:ln>
          </p:spPr>
          <p:txBody>
            <a:bodyPr spcFirstLastPara="1" wrap="square" lIns="95970" tIns="95970" rIns="95970" bIns="95970" anchor="ctr" anchorCtr="0">
              <a:noAutofit/>
            </a:bodyPr>
            <a:lstStyle/>
            <a:p>
              <a:pPr>
                <a:buSzPts val="1200"/>
              </a:pPr>
              <a:endParaRPr sz="1680">
                <a:solidFill>
                  <a:schemeClr val="dk1"/>
                </a:solidFill>
              </a:endParaRPr>
            </a:p>
          </p:txBody>
        </p:sp>
      </p:grpSp>
      <p:sp>
        <p:nvSpPr>
          <p:cNvPr id="175" name="Google Shape;175;p4"/>
          <p:cNvSpPr/>
          <p:nvPr/>
        </p:nvSpPr>
        <p:spPr>
          <a:xfrm>
            <a:off x="12484427" y="120460"/>
            <a:ext cx="8735" cy="387192"/>
          </a:xfrm>
          <a:custGeom>
            <a:avLst/>
            <a:gdLst/>
            <a:ahLst/>
            <a:cxnLst/>
            <a:rect l="l" t="t" r="r" b="b"/>
            <a:pathLst>
              <a:path w="368" h="16313" extrusionOk="0">
                <a:moveTo>
                  <a:pt x="1" y="1"/>
                </a:moveTo>
                <a:lnTo>
                  <a:pt x="1" y="16313"/>
                </a:lnTo>
                <a:lnTo>
                  <a:pt x="367" y="16313"/>
                </a:lnTo>
                <a:lnTo>
                  <a:pt x="367" y="1"/>
                </a:ln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95970" tIns="95970" rIns="95970" bIns="95970" anchor="ctr" anchorCtr="0">
            <a:noAutofit/>
          </a:bodyPr>
          <a:lstStyle/>
          <a:p>
            <a:pPr>
              <a:buSzPts val="1200"/>
            </a:pPr>
            <a:endParaRPr sz="1680">
              <a:solidFill>
                <a:schemeClr val="dk1"/>
              </a:solidFill>
            </a:endParaRPr>
          </a:p>
        </p:txBody>
      </p:sp>
      <p:sp>
        <p:nvSpPr>
          <p:cNvPr id="176" name="Google Shape;176;p4"/>
          <p:cNvSpPr/>
          <p:nvPr/>
        </p:nvSpPr>
        <p:spPr>
          <a:xfrm>
            <a:off x="11502906" y="3655"/>
            <a:ext cx="3105151" cy="573930"/>
          </a:xfrm>
          <a:prstGeom prst="roundRect">
            <a:avLst>
              <a:gd name="adj" fmla="val 0"/>
            </a:avLst>
          </a:prstGeom>
          <a:noFill/>
          <a:ln>
            <a:noFill/>
          </a:ln>
        </p:spPr>
        <p:txBody>
          <a:bodyPr spcFirstLastPara="1" wrap="square" lIns="95970" tIns="95970" rIns="95970" bIns="95970" anchor="ctr" anchorCtr="0">
            <a:noAutofit/>
          </a:bodyPr>
          <a:lstStyle/>
          <a:p>
            <a:pPr algn="r">
              <a:buSzPts val="1200"/>
            </a:pPr>
            <a:r>
              <a:rPr lang="en-US" sz="1680" b="1">
                <a:solidFill>
                  <a:schemeClr val="dk1"/>
                </a:solidFill>
              </a:rPr>
              <a:t>Needs Assessment</a:t>
            </a:r>
            <a:endParaRPr sz="1680" b="1"/>
          </a:p>
        </p:txBody>
      </p:sp>
      <p:sp>
        <p:nvSpPr>
          <p:cNvPr id="177" name="Google Shape;177;p4"/>
          <p:cNvSpPr/>
          <p:nvPr/>
        </p:nvSpPr>
        <p:spPr>
          <a:xfrm>
            <a:off x="914400" y="685799"/>
            <a:ext cx="4772124" cy="573930"/>
          </a:xfrm>
          <a:prstGeom prst="roundRect">
            <a:avLst>
              <a:gd name="adj" fmla="val 0"/>
            </a:avLst>
          </a:prstGeom>
          <a:noFill/>
          <a:ln>
            <a:noFill/>
          </a:ln>
        </p:spPr>
        <p:txBody>
          <a:bodyPr spcFirstLastPara="1" wrap="square" lIns="95970" tIns="95970" rIns="95970" bIns="95970" anchor="ctr" anchorCtr="0">
            <a:noAutofit/>
          </a:bodyPr>
          <a:lstStyle/>
          <a:p>
            <a:pPr>
              <a:buSzPts val="1600"/>
            </a:pPr>
            <a:endParaRPr sz="2240" b="1"/>
          </a:p>
        </p:txBody>
      </p:sp>
      <p:graphicFrame>
        <p:nvGraphicFramePr>
          <p:cNvPr id="179" name="Google Shape;179;p4"/>
          <p:cNvGraphicFramePr/>
          <p:nvPr>
            <p:extLst>
              <p:ext uri="{D42A27DB-BD31-4B8C-83A1-F6EECF244321}">
                <p14:modId xmlns:p14="http://schemas.microsoft.com/office/powerpoint/2010/main" val="2505366615"/>
              </p:ext>
            </p:extLst>
          </p:nvPr>
        </p:nvGraphicFramePr>
        <p:xfrm>
          <a:off x="-22343" y="637574"/>
          <a:ext cx="14630400" cy="1241340"/>
        </p:xfrm>
        <a:graphic>
          <a:graphicData uri="http://schemas.openxmlformats.org/drawingml/2006/table">
            <a:tbl>
              <a:tblPr firstRow="1" bandRow="1">
                <a:noFill/>
                <a:tableStyleId>{BC3E87C6-ECFE-4A78-A2D8-87D8EB7C50EF}</a:tableStyleId>
              </a:tblPr>
              <a:tblGrid>
                <a:gridCol w="4876800">
                  <a:extLst>
                    <a:ext uri="{9D8B030D-6E8A-4147-A177-3AD203B41FA5}">
                      <a16:colId xmlns:a16="http://schemas.microsoft.com/office/drawing/2014/main" val="20000"/>
                    </a:ext>
                  </a:extLst>
                </a:gridCol>
                <a:gridCol w="4876800">
                  <a:extLst>
                    <a:ext uri="{9D8B030D-6E8A-4147-A177-3AD203B41FA5}">
                      <a16:colId xmlns:a16="http://schemas.microsoft.com/office/drawing/2014/main" val="20001"/>
                    </a:ext>
                  </a:extLst>
                </a:gridCol>
                <a:gridCol w="4876800">
                  <a:extLst>
                    <a:ext uri="{9D8B030D-6E8A-4147-A177-3AD203B41FA5}">
                      <a16:colId xmlns:a16="http://schemas.microsoft.com/office/drawing/2014/main" val="20002"/>
                    </a:ext>
                  </a:extLst>
                </a:gridCol>
              </a:tblGrid>
              <a:tr h="298892">
                <a:tc>
                  <a:txBody>
                    <a:bodyPr/>
                    <a:lstStyle/>
                    <a:p>
                      <a:pPr marL="0" marR="0" lvl="0" indent="0" algn="ctr" rtl="0">
                        <a:lnSpc>
                          <a:spcPct val="100000"/>
                        </a:lnSpc>
                        <a:spcBef>
                          <a:spcPts val="0"/>
                        </a:spcBef>
                        <a:spcAft>
                          <a:spcPts val="0"/>
                        </a:spcAft>
                        <a:buClr>
                          <a:srgbClr val="000000"/>
                        </a:buClr>
                        <a:buSzPts val="1200"/>
                        <a:buFont typeface="Arial"/>
                        <a:buNone/>
                      </a:pPr>
                      <a:r>
                        <a:rPr lang="en-US" sz="1600" u="none" strike="noStrike" cap="none"/>
                        <a:t>Literacy</a:t>
                      </a:r>
                      <a:r>
                        <a:rPr lang="en-US" sz="1600" u="none" strike="noStrike" cap="none" baseline="0"/>
                        <a:t> Problem Statement</a:t>
                      </a:r>
                      <a:endParaRPr sz="1600" u="none" strike="noStrike" cap="none"/>
                    </a:p>
                  </a:txBody>
                  <a:tcPr marL="71995" marR="71995" marT="36015" marB="36015">
                    <a:solidFill>
                      <a:srgbClr val="009999"/>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600" u="none" strike="noStrike" cap="none"/>
                        <a:t>Numeracy  Problem Statement</a:t>
                      </a:r>
                      <a:endParaRPr sz="1600" u="none" strike="noStrike" cap="none"/>
                    </a:p>
                  </a:txBody>
                  <a:tcPr marL="71995" marR="71995" marT="36015" marB="36015">
                    <a:solidFill>
                      <a:srgbClr val="009999"/>
                    </a:solidFill>
                  </a:tcPr>
                </a:tc>
                <a:tc>
                  <a:txBody>
                    <a:bodyPr/>
                    <a:lstStyle/>
                    <a:p>
                      <a:pPr marL="0" marR="0" lvl="0" indent="0" algn="ctr" rtl="0">
                        <a:lnSpc>
                          <a:spcPct val="100000"/>
                        </a:lnSpc>
                        <a:spcBef>
                          <a:spcPts val="0"/>
                        </a:spcBef>
                        <a:spcAft>
                          <a:spcPts val="0"/>
                        </a:spcAft>
                        <a:buClr>
                          <a:srgbClr val="000000"/>
                        </a:buClr>
                        <a:buSzPts val="1200"/>
                        <a:buFont typeface="Arial"/>
                        <a:buNone/>
                      </a:pPr>
                      <a:r>
                        <a:rPr lang="en-US" sz="1600" u="none" strike="noStrike" cap="none" baseline="0"/>
                        <a:t>Whole Child &amp; Student Support Problem Statement</a:t>
                      </a:r>
                      <a:endParaRPr sz="1600" u="none" strike="noStrike" cap="none"/>
                    </a:p>
                  </a:txBody>
                  <a:tcPr marL="71995" marR="71995" marT="36015" marB="36015">
                    <a:solidFill>
                      <a:srgbClr val="009999"/>
                    </a:solidFill>
                  </a:tcPr>
                </a:tc>
                <a:extLst>
                  <a:ext uri="{0D108BD9-81ED-4DB2-BD59-A6C34878D82A}">
                    <a16:rowId xmlns:a16="http://schemas.microsoft.com/office/drawing/2014/main" val="10000"/>
                  </a:ext>
                </a:extLst>
              </a:tr>
              <a:tr h="854302">
                <a:tc>
                  <a:txBody>
                    <a:bodyPr/>
                    <a:lstStyle/>
                    <a:p>
                      <a:pPr marL="0" marR="0" lvl="0" indent="0" algn="ctr">
                        <a:lnSpc>
                          <a:spcPct val="100000"/>
                        </a:lnSpc>
                        <a:spcBef>
                          <a:spcPts val="0"/>
                        </a:spcBef>
                        <a:spcAft>
                          <a:spcPts val="0"/>
                        </a:spcAft>
                        <a:buNone/>
                      </a:pPr>
                      <a:r>
                        <a:rPr lang="en-US" sz="1400" b="0" i="0" u="none" strike="noStrike" cap="none" noProof="0">
                          <a:latin typeface="Calibri"/>
                        </a:rPr>
                        <a:t>While Toomer serves a 80% Black student population, only 8% of Black students scored proficient or above (16% in 2019-2020) on EOY GMAS as compared to 69% (80% in 2019-2020) of White students who compose 20% of the population</a:t>
                      </a:r>
                      <a:endParaRPr/>
                    </a:p>
                  </a:txBody>
                  <a:tcPr marL="71995" marR="71995" marT="36015" marB="36015" anchor="ctr">
                    <a:solidFill>
                      <a:srgbClr val="009999">
                        <a:alpha val="40000"/>
                      </a:srgbClr>
                    </a:solidFill>
                  </a:tcPr>
                </a:tc>
                <a:tc>
                  <a:txBody>
                    <a:bodyPr/>
                    <a:lstStyle/>
                    <a:p>
                      <a:pPr marL="0" marR="0" lvl="0" indent="0" algn="ctr">
                        <a:lnSpc>
                          <a:spcPct val="100000"/>
                        </a:lnSpc>
                        <a:spcBef>
                          <a:spcPts val="0"/>
                        </a:spcBef>
                        <a:spcAft>
                          <a:spcPts val="0"/>
                        </a:spcAft>
                        <a:buNone/>
                      </a:pPr>
                      <a:r>
                        <a:rPr lang="en-US" sz="1400" b="0" i="0" u="none" strike="noStrike" cap="none" noProof="0">
                          <a:latin typeface="Calibri"/>
                        </a:rPr>
                        <a:t>While Toomer serves an 80% Black student population, only 5% of Black students scored proficient or above (15% in 2019-2020) on EOY GMAS as compared to 68% (70% in 2019-2020) of White students who compose 20% of the population</a:t>
                      </a:r>
                      <a:endParaRPr/>
                    </a:p>
                  </a:txBody>
                  <a:tcPr marL="71995" marR="71995" marT="36015" marB="36015" anchor="ctr">
                    <a:solidFill>
                      <a:srgbClr val="009999">
                        <a:alpha val="29019"/>
                      </a:srgbClr>
                    </a:solidFill>
                  </a:tcPr>
                </a:tc>
                <a:tc>
                  <a:txBody>
                    <a:bodyPr/>
                    <a:lstStyle/>
                    <a:p>
                      <a:pPr marL="0" marR="0" lvl="0" indent="0" algn="ctr">
                        <a:lnSpc>
                          <a:spcPct val="100000"/>
                        </a:lnSpc>
                        <a:spcBef>
                          <a:spcPts val="0"/>
                        </a:spcBef>
                        <a:spcAft>
                          <a:spcPts val="0"/>
                        </a:spcAft>
                        <a:buNone/>
                      </a:pPr>
                      <a:r>
                        <a:rPr lang="en-US" sz="1400" b="0" i="0" u="none" strike="noStrike" cap="none" noProof="0">
                          <a:latin typeface="Calibri"/>
                        </a:rPr>
                        <a:t>Overall student attendance decreased from 95% to 88.4% </a:t>
                      </a:r>
                      <a:endParaRPr/>
                    </a:p>
                  </a:txBody>
                  <a:tcPr marL="71995" marR="71995" marT="36015" marB="36015" anchor="ctr">
                    <a:solidFill>
                      <a:srgbClr val="009999">
                        <a:alpha val="20000"/>
                      </a:srgbClr>
                    </a:solidFill>
                  </a:tcPr>
                </a:tc>
                <a:extLst>
                  <a:ext uri="{0D108BD9-81ED-4DB2-BD59-A6C34878D82A}">
                    <a16:rowId xmlns:a16="http://schemas.microsoft.com/office/drawing/2014/main" val="10001"/>
                  </a:ext>
                </a:extLst>
              </a:tr>
            </a:tbl>
          </a:graphicData>
        </a:graphic>
      </p:graphicFrame>
      <p:graphicFrame>
        <p:nvGraphicFramePr>
          <p:cNvPr id="180" name="Google Shape;180;p4"/>
          <p:cNvGraphicFramePr/>
          <p:nvPr>
            <p:extLst>
              <p:ext uri="{D42A27DB-BD31-4B8C-83A1-F6EECF244321}">
                <p14:modId xmlns:p14="http://schemas.microsoft.com/office/powerpoint/2010/main" val="1702074828"/>
              </p:ext>
            </p:extLst>
          </p:nvPr>
        </p:nvGraphicFramePr>
        <p:xfrm>
          <a:off x="-2" y="9242056"/>
          <a:ext cx="14608059" cy="1730744"/>
        </p:xfrm>
        <a:graphic>
          <a:graphicData uri="http://schemas.openxmlformats.org/drawingml/2006/table">
            <a:tbl>
              <a:tblPr firstRow="1" bandRow="1">
                <a:noFill/>
                <a:tableStyleId>{BC3E87C6-ECFE-4A78-A2D8-87D8EB7C50EF}</a:tableStyleId>
              </a:tblPr>
              <a:tblGrid>
                <a:gridCol w="4869353">
                  <a:extLst>
                    <a:ext uri="{9D8B030D-6E8A-4147-A177-3AD203B41FA5}">
                      <a16:colId xmlns:a16="http://schemas.microsoft.com/office/drawing/2014/main" val="20000"/>
                    </a:ext>
                  </a:extLst>
                </a:gridCol>
                <a:gridCol w="4869353">
                  <a:extLst>
                    <a:ext uri="{9D8B030D-6E8A-4147-A177-3AD203B41FA5}">
                      <a16:colId xmlns:a16="http://schemas.microsoft.com/office/drawing/2014/main" val="20001"/>
                    </a:ext>
                  </a:extLst>
                </a:gridCol>
                <a:gridCol w="4869353">
                  <a:extLst>
                    <a:ext uri="{9D8B030D-6E8A-4147-A177-3AD203B41FA5}">
                      <a16:colId xmlns:a16="http://schemas.microsoft.com/office/drawing/2014/main" val="20002"/>
                    </a:ext>
                  </a:extLst>
                </a:gridCol>
              </a:tblGrid>
              <a:tr h="463819">
                <a:tc gridSpan="3">
                  <a:txBody>
                    <a:bodyPr/>
                    <a:lstStyle/>
                    <a:p>
                      <a:pPr marL="0" marR="0" lvl="0" indent="0" algn="ctr" rtl="0">
                        <a:lnSpc>
                          <a:spcPct val="100000"/>
                        </a:lnSpc>
                        <a:spcBef>
                          <a:spcPts val="0"/>
                        </a:spcBef>
                        <a:spcAft>
                          <a:spcPts val="0"/>
                        </a:spcAft>
                        <a:buClr>
                          <a:srgbClr val="000000"/>
                        </a:buClr>
                        <a:buSzPts val="1200"/>
                        <a:buFont typeface="Arial"/>
                        <a:buNone/>
                      </a:pPr>
                      <a:r>
                        <a:rPr lang="en-US" sz="1600" u="none" strike="noStrike" cap="none"/>
                        <a:t>Root Cause</a:t>
                      </a:r>
                      <a:endParaRPr sz="1600" u="none" strike="noStrike" cap="none"/>
                    </a:p>
                  </a:txBody>
                  <a:tcPr marL="71995" marR="71995" marT="36015" marB="36015">
                    <a:lnB w="12700" cap="flat" cmpd="sng">
                      <a:solidFill>
                        <a:schemeClr val="lt1"/>
                      </a:solidFill>
                      <a:prstDash val="solid"/>
                      <a:round/>
                      <a:headEnd type="none" w="sm" len="sm"/>
                      <a:tailEnd type="none" w="sm" len="sm"/>
                    </a:lnB>
                    <a:solidFill>
                      <a:srgbClr val="009999"/>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266925">
                <a:tc>
                  <a:txBody>
                    <a:bodyPr/>
                    <a:lstStyle/>
                    <a:p>
                      <a:pPr marL="0" marR="0" lvl="0" indent="0" algn="ctr">
                        <a:lnSpc>
                          <a:spcPct val="100000"/>
                        </a:lnSpc>
                        <a:spcBef>
                          <a:spcPts val="0"/>
                        </a:spcBef>
                        <a:spcAft>
                          <a:spcPts val="0"/>
                        </a:spcAft>
                        <a:buNone/>
                      </a:pPr>
                      <a:r>
                        <a:rPr lang="en-US" sz="1400" b="0" i="0" u="none" strike="noStrike" cap="none" noProof="0">
                          <a:latin typeface="Calibri"/>
                        </a:rPr>
                        <a:t>Lack of "inspecting what we expect" to support teachers differentiated need to improve curriculum knowledge,  pedagogy practices, and to address biases. </a:t>
                      </a:r>
                      <a:endParaRPr lang="en-US"/>
                    </a:p>
                  </a:txBody>
                  <a:tcPr marL="71995" marR="71995" marT="36015" marB="3601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009999">
                        <a:alpha val="40000"/>
                      </a:srgbClr>
                    </a:solidFill>
                  </a:tcPr>
                </a:tc>
                <a:tc>
                  <a:txBody>
                    <a:bodyPr/>
                    <a:lstStyle/>
                    <a:p>
                      <a:pPr marL="0" marR="0" lvl="0" indent="0" algn="ctr" rtl="0">
                        <a:lnSpc>
                          <a:spcPct val="100000"/>
                        </a:lnSpc>
                        <a:spcBef>
                          <a:spcPts val="0"/>
                        </a:spcBef>
                        <a:spcAft>
                          <a:spcPts val="0"/>
                        </a:spcAft>
                        <a:buClr>
                          <a:schemeClr val="dk1"/>
                        </a:buClr>
                        <a:buSzPts val="1000"/>
                        <a:buFont typeface="Arial"/>
                        <a:buNone/>
                      </a:pPr>
                      <a:r>
                        <a:rPr lang="en-US" sz="1400" u="none" strike="noStrike" cap="none"/>
                        <a:t>Lack of "inspecting what we expect" to support teachers differentiated need to improve curriculum knowledge and pedagogy practices. </a:t>
                      </a:r>
                      <a:endParaRPr sz="1400" u="none" strike="noStrike" cap="none"/>
                    </a:p>
                  </a:txBody>
                  <a:tcPr marL="71995" marR="71995" marT="36015" marB="3601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009999">
                        <a:alpha val="29019"/>
                      </a:srgbClr>
                    </a:solidFill>
                  </a:tcPr>
                </a:tc>
                <a:tc>
                  <a:txBody>
                    <a:bodyPr/>
                    <a:lstStyle/>
                    <a:p>
                      <a:pPr marL="0" marR="0" lvl="0" indent="0" algn="ctr" rtl="0">
                        <a:lnSpc>
                          <a:spcPct val="100000"/>
                        </a:lnSpc>
                        <a:spcBef>
                          <a:spcPts val="0"/>
                        </a:spcBef>
                        <a:spcAft>
                          <a:spcPts val="0"/>
                        </a:spcAft>
                        <a:buClr>
                          <a:srgbClr val="000000"/>
                        </a:buClr>
                        <a:buSzPts val="1000"/>
                        <a:buFont typeface="Arial"/>
                        <a:buNone/>
                      </a:pPr>
                      <a:r>
                        <a:rPr lang="en-US" sz="1400" u="none" strike="noStrike" cap="none"/>
                        <a:t>Lack of clear communication from school to parents and lack of prevention before students became chronically absent. </a:t>
                      </a:r>
                    </a:p>
                  </a:txBody>
                  <a:tcPr marL="71995" marR="71995" marT="36015" marB="3601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009999">
                        <a:alpha val="20000"/>
                      </a:srgbClr>
                    </a:solidFill>
                  </a:tcPr>
                </a:tc>
                <a:extLst>
                  <a:ext uri="{0D108BD9-81ED-4DB2-BD59-A6C34878D82A}">
                    <a16:rowId xmlns:a16="http://schemas.microsoft.com/office/drawing/2014/main" val="10001"/>
                  </a:ext>
                </a:extLst>
              </a:tr>
            </a:tbl>
          </a:graphicData>
        </a:graphic>
      </p:graphicFrame>
      <p:graphicFrame>
        <p:nvGraphicFramePr>
          <p:cNvPr id="181" name="Google Shape;181;p4"/>
          <p:cNvGraphicFramePr/>
          <p:nvPr>
            <p:extLst>
              <p:ext uri="{D42A27DB-BD31-4B8C-83A1-F6EECF244321}">
                <p14:modId xmlns:p14="http://schemas.microsoft.com/office/powerpoint/2010/main" val="3541604096"/>
              </p:ext>
            </p:extLst>
          </p:nvPr>
        </p:nvGraphicFramePr>
        <p:xfrm>
          <a:off x="22341" y="2355763"/>
          <a:ext cx="4865536" cy="6308329"/>
        </p:xfrm>
        <a:graphic>
          <a:graphicData uri="http://schemas.openxmlformats.org/drawingml/2006/table">
            <a:tbl>
              <a:tblPr firstRow="1" bandRow="1">
                <a:noFill/>
                <a:tableStyleId>{32E8394E-4F62-4970-B571-F9094A0E799A}</a:tableStyleId>
              </a:tblPr>
              <a:tblGrid>
                <a:gridCol w="4865536">
                  <a:extLst>
                    <a:ext uri="{9D8B030D-6E8A-4147-A177-3AD203B41FA5}">
                      <a16:colId xmlns:a16="http://schemas.microsoft.com/office/drawing/2014/main" val="20000"/>
                    </a:ext>
                  </a:extLst>
                </a:gridCol>
              </a:tblGrid>
              <a:tr h="427385">
                <a:tc>
                  <a:txBody>
                    <a:bodyPr/>
                    <a:lstStyle/>
                    <a:p>
                      <a:pPr marL="0" marR="0" lvl="0" indent="0" algn="l" rtl="0">
                        <a:lnSpc>
                          <a:spcPct val="100000"/>
                        </a:lnSpc>
                        <a:spcBef>
                          <a:spcPts val="0"/>
                        </a:spcBef>
                        <a:spcAft>
                          <a:spcPts val="0"/>
                        </a:spcAft>
                        <a:buSzPts val="1000"/>
                        <a:buFont typeface="Arial"/>
                        <a:buNone/>
                      </a:pPr>
                      <a:r>
                        <a:rPr lang="en-US" sz="1500" u="none" strike="noStrike" cap="none"/>
                        <a:t>Why? </a:t>
                      </a:r>
                      <a:endParaRPr sz="1500" u="none" strike="noStrike" cap="none"/>
                    </a:p>
                  </a:txBody>
                  <a:tcPr marL="121629" marR="121629" marT="60837" marB="60837"/>
                </a:tc>
                <a:extLst>
                  <a:ext uri="{0D108BD9-81ED-4DB2-BD59-A6C34878D82A}">
                    <a16:rowId xmlns:a16="http://schemas.microsoft.com/office/drawing/2014/main" val="10000"/>
                  </a:ext>
                </a:extLst>
              </a:tr>
              <a:tr h="829253">
                <a:tc>
                  <a:txBody>
                    <a:bodyPr/>
                    <a:lstStyle/>
                    <a:p>
                      <a:pPr marL="0" marR="0" lvl="0" indent="0" algn="l" rtl="0">
                        <a:lnSpc>
                          <a:spcPct val="100000"/>
                        </a:lnSpc>
                        <a:spcBef>
                          <a:spcPts val="0"/>
                        </a:spcBef>
                        <a:spcAft>
                          <a:spcPts val="0"/>
                        </a:spcAft>
                        <a:buSzPts val="1000"/>
                        <a:buFont typeface="Arial"/>
                        <a:buNone/>
                      </a:pPr>
                      <a:r>
                        <a:rPr lang="en-US" sz="1500" u="none" strike="noStrike" cap="none"/>
                        <a:t>Lack of culturally responsive teaching</a:t>
                      </a:r>
                      <a:endParaRPr sz="1500" u="none" strike="noStrike" cap="none"/>
                    </a:p>
                  </a:txBody>
                  <a:tcPr marL="121629" marR="121629" marT="60837" marB="60837"/>
                </a:tc>
                <a:extLst>
                  <a:ext uri="{0D108BD9-81ED-4DB2-BD59-A6C34878D82A}">
                    <a16:rowId xmlns:a16="http://schemas.microsoft.com/office/drawing/2014/main" val="10001"/>
                  </a:ext>
                </a:extLst>
              </a:tr>
              <a:tr h="427385">
                <a:tc>
                  <a:txBody>
                    <a:bodyPr/>
                    <a:lstStyle/>
                    <a:p>
                      <a:pPr marL="0" marR="0" lvl="0" indent="0" algn="l" rtl="0">
                        <a:lnSpc>
                          <a:spcPct val="100000"/>
                        </a:lnSpc>
                        <a:spcBef>
                          <a:spcPts val="0"/>
                        </a:spcBef>
                        <a:spcAft>
                          <a:spcPts val="0"/>
                        </a:spcAft>
                        <a:buSzPts val="1000"/>
                        <a:buFont typeface="Arial"/>
                        <a:buNone/>
                      </a:pPr>
                      <a:r>
                        <a:rPr lang="en-US" sz="1500" u="none" strike="noStrike" cap="none"/>
                        <a:t>Why?</a:t>
                      </a:r>
                      <a:endParaRPr sz="1500" u="none" strike="noStrike" cap="none"/>
                    </a:p>
                  </a:txBody>
                  <a:tcPr marL="121629" marR="121629" marT="60837" marB="60837"/>
                </a:tc>
                <a:extLst>
                  <a:ext uri="{0D108BD9-81ED-4DB2-BD59-A6C34878D82A}">
                    <a16:rowId xmlns:a16="http://schemas.microsoft.com/office/drawing/2014/main" val="10002"/>
                  </a:ext>
                </a:extLst>
              </a:tr>
              <a:tr h="829253">
                <a:tc>
                  <a:txBody>
                    <a:bodyPr/>
                    <a:lstStyle/>
                    <a:p>
                      <a:pPr marL="0" marR="0" lvl="0" indent="0" algn="l" rtl="0">
                        <a:lnSpc>
                          <a:spcPct val="100000"/>
                        </a:lnSpc>
                        <a:spcBef>
                          <a:spcPts val="0"/>
                        </a:spcBef>
                        <a:spcAft>
                          <a:spcPts val="0"/>
                        </a:spcAft>
                        <a:buSzPts val="1000"/>
                        <a:buFont typeface="Arial"/>
                        <a:buNone/>
                      </a:pPr>
                      <a:r>
                        <a:rPr lang="en-US" sz="1500" u="none" strike="noStrike" cap="none"/>
                        <a:t>Lack of targeted instruction </a:t>
                      </a:r>
                      <a:endParaRPr sz="1500" u="none" strike="noStrike" cap="none"/>
                    </a:p>
                  </a:txBody>
                  <a:tcPr marL="121629" marR="121629" marT="60837" marB="60837"/>
                </a:tc>
                <a:extLst>
                  <a:ext uri="{0D108BD9-81ED-4DB2-BD59-A6C34878D82A}">
                    <a16:rowId xmlns:a16="http://schemas.microsoft.com/office/drawing/2014/main" val="10003"/>
                  </a:ext>
                </a:extLst>
              </a:tr>
              <a:tr h="427385">
                <a:tc>
                  <a:txBody>
                    <a:bodyPr/>
                    <a:lstStyle/>
                    <a:p>
                      <a:pPr marL="0" marR="0" lvl="0" indent="0" algn="l" rtl="0">
                        <a:lnSpc>
                          <a:spcPct val="100000"/>
                        </a:lnSpc>
                        <a:spcBef>
                          <a:spcPts val="0"/>
                        </a:spcBef>
                        <a:spcAft>
                          <a:spcPts val="0"/>
                        </a:spcAft>
                        <a:buSzPts val="1000"/>
                        <a:buFont typeface="Arial"/>
                        <a:buNone/>
                      </a:pPr>
                      <a:r>
                        <a:rPr lang="en-US" sz="1500" u="none" strike="noStrike" cap="none"/>
                        <a:t>Why?</a:t>
                      </a:r>
                      <a:endParaRPr sz="1500" u="none" strike="noStrike" cap="none"/>
                    </a:p>
                  </a:txBody>
                  <a:tcPr marL="121629" marR="121629" marT="60837" marB="60837"/>
                </a:tc>
                <a:extLst>
                  <a:ext uri="{0D108BD9-81ED-4DB2-BD59-A6C34878D82A}">
                    <a16:rowId xmlns:a16="http://schemas.microsoft.com/office/drawing/2014/main" val="10004"/>
                  </a:ext>
                </a:extLst>
              </a:tr>
              <a:tr h="829253">
                <a:tc>
                  <a:txBody>
                    <a:bodyPr/>
                    <a:lstStyle/>
                    <a:p>
                      <a:pPr marL="0" marR="0" lvl="0" indent="0" algn="l">
                        <a:lnSpc>
                          <a:spcPct val="100000"/>
                        </a:lnSpc>
                        <a:spcBef>
                          <a:spcPts val="0"/>
                        </a:spcBef>
                        <a:spcAft>
                          <a:spcPts val="0"/>
                        </a:spcAft>
                        <a:buNone/>
                      </a:pPr>
                      <a:r>
                        <a:rPr lang="en-US" sz="1500" b="0" i="0" u="none" strike="noStrike" cap="none" noProof="0">
                          <a:latin typeface="Calibri"/>
                        </a:rPr>
                        <a:t>Lack of data review</a:t>
                      </a:r>
                      <a:endParaRPr sz="1500" u="none" strike="noStrike" cap="none"/>
                    </a:p>
                  </a:txBody>
                  <a:tcPr marL="121629" marR="121629" marT="60837" marB="60837"/>
                </a:tc>
                <a:extLst>
                  <a:ext uri="{0D108BD9-81ED-4DB2-BD59-A6C34878D82A}">
                    <a16:rowId xmlns:a16="http://schemas.microsoft.com/office/drawing/2014/main" val="10005"/>
                  </a:ext>
                </a:extLst>
              </a:tr>
              <a:tr h="427385">
                <a:tc>
                  <a:txBody>
                    <a:bodyPr/>
                    <a:lstStyle/>
                    <a:p>
                      <a:pPr marL="0" marR="0" lvl="0" indent="0" algn="l" rtl="0">
                        <a:lnSpc>
                          <a:spcPct val="100000"/>
                        </a:lnSpc>
                        <a:spcBef>
                          <a:spcPts val="0"/>
                        </a:spcBef>
                        <a:spcAft>
                          <a:spcPts val="0"/>
                        </a:spcAft>
                        <a:buSzPts val="1000"/>
                        <a:buFont typeface="Arial"/>
                        <a:buNone/>
                      </a:pPr>
                      <a:r>
                        <a:rPr lang="en-US" sz="1500" u="none" strike="noStrike" cap="none"/>
                        <a:t>Why?</a:t>
                      </a:r>
                      <a:endParaRPr sz="1500" u="none" strike="noStrike" cap="none"/>
                    </a:p>
                  </a:txBody>
                  <a:tcPr marL="121629" marR="121629" marT="60837" marB="60837"/>
                </a:tc>
                <a:extLst>
                  <a:ext uri="{0D108BD9-81ED-4DB2-BD59-A6C34878D82A}">
                    <a16:rowId xmlns:a16="http://schemas.microsoft.com/office/drawing/2014/main" val="10006"/>
                  </a:ext>
                </a:extLst>
              </a:tr>
              <a:tr h="829253">
                <a:tc>
                  <a:txBody>
                    <a:bodyPr/>
                    <a:lstStyle/>
                    <a:p>
                      <a:pPr marL="0" marR="0" lvl="0" indent="0" algn="l">
                        <a:lnSpc>
                          <a:spcPct val="100000"/>
                        </a:lnSpc>
                        <a:spcBef>
                          <a:spcPts val="0"/>
                        </a:spcBef>
                        <a:spcAft>
                          <a:spcPts val="0"/>
                        </a:spcAft>
                        <a:buNone/>
                      </a:pPr>
                      <a:r>
                        <a:rPr lang="en-US" sz="1500" b="0" i="0" u="none" strike="noStrike" cap="none" noProof="0">
                          <a:latin typeface="Calibri"/>
                        </a:rPr>
                        <a:t>Lack of effective monitoring systems</a:t>
                      </a:r>
                      <a:endParaRPr sz="1500" u="none" strike="noStrike" cap="none"/>
                    </a:p>
                  </a:txBody>
                  <a:tcPr marL="121629" marR="121629" marT="60837" marB="60837"/>
                </a:tc>
                <a:extLst>
                  <a:ext uri="{0D108BD9-81ED-4DB2-BD59-A6C34878D82A}">
                    <a16:rowId xmlns:a16="http://schemas.microsoft.com/office/drawing/2014/main" val="10007"/>
                  </a:ext>
                </a:extLst>
              </a:tr>
              <a:tr h="452524">
                <a:tc>
                  <a:txBody>
                    <a:bodyPr/>
                    <a:lstStyle/>
                    <a:p>
                      <a:pPr marL="0" marR="0" lvl="0" indent="0" algn="l" rtl="0">
                        <a:lnSpc>
                          <a:spcPct val="100000"/>
                        </a:lnSpc>
                        <a:spcBef>
                          <a:spcPts val="0"/>
                        </a:spcBef>
                        <a:spcAft>
                          <a:spcPts val="0"/>
                        </a:spcAft>
                        <a:buSzPts val="1000"/>
                        <a:buFont typeface="Arial"/>
                        <a:buNone/>
                      </a:pPr>
                      <a:r>
                        <a:rPr lang="en-US" sz="1500" u="none" strike="noStrike" cap="none"/>
                        <a:t>Why? </a:t>
                      </a:r>
                      <a:endParaRPr sz="1500" u="none" strike="noStrike" cap="none"/>
                    </a:p>
                  </a:txBody>
                  <a:tcPr marL="121629" marR="121629" marT="60837" marB="60837"/>
                </a:tc>
                <a:extLst>
                  <a:ext uri="{0D108BD9-81ED-4DB2-BD59-A6C34878D82A}">
                    <a16:rowId xmlns:a16="http://schemas.microsoft.com/office/drawing/2014/main" val="10008"/>
                  </a:ext>
                </a:extLst>
              </a:tr>
              <a:tr h="829253">
                <a:tc>
                  <a:txBody>
                    <a:bodyPr/>
                    <a:lstStyle/>
                    <a:p>
                      <a:pPr marL="0" marR="0" lvl="0" indent="0" algn="l" rtl="0">
                        <a:lnSpc>
                          <a:spcPct val="100000"/>
                        </a:lnSpc>
                        <a:spcBef>
                          <a:spcPts val="0"/>
                        </a:spcBef>
                        <a:spcAft>
                          <a:spcPts val="0"/>
                        </a:spcAft>
                        <a:buSzPts val="1000"/>
                        <a:buFont typeface="Arial"/>
                        <a:buNone/>
                      </a:pPr>
                      <a:r>
                        <a:rPr lang="en-US" sz="1500" u="none" strike="noStrike" cap="none"/>
                        <a:t>Competing values and organizing priorities </a:t>
                      </a:r>
                      <a:endParaRPr sz="1500" u="none" strike="noStrike" cap="none"/>
                    </a:p>
                  </a:txBody>
                  <a:tcPr marL="121629" marR="121629" marT="60837" marB="60837"/>
                </a:tc>
                <a:extLst>
                  <a:ext uri="{0D108BD9-81ED-4DB2-BD59-A6C34878D82A}">
                    <a16:rowId xmlns:a16="http://schemas.microsoft.com/office/drawing/2014/main" val="10009"/>
                  </a:ext>
                </a:extLst>
              </a:tr>
            </a:tbl>
          </a:graphicData>
        </a:graphic>
      </p:graphicFrame>
      <p:sp>
        <p:nvSpPr>
          <p:cNvPr id="16" name="Google Shape;191;p5"/>
          <p:cNvSpPr/>
          <p:nvPr/>
        </p:nvSpPr>
        <p:spPr>
          <a:xfrm>
            <a:off x="0" y="-46043"/>
            <a:ext cx="4772124" cy="573930"/>
          </a:xfrm>
          <a:prstGeom prst="roundRect">
            <a:avLst>
              <a:gd name="adj" fmla="val 0"/>
            </a:avLst>
          </a:prstGeom>
          <a:noFill/>
          <a:ln>
            <a:noFill/>
          </a:ln>
        </p:spPr>
        <p:txBody>
          <a:bodyPr spcFirstLastPara="1" wrap="square" lIns="95970" tIns="95970" rIns="95970" bIns="95970" anchor="ctr" anchorCtr="0">
            <a:noAutofit/>
          </a:bodyPr>
          <a:lstStyle/>
          <a:p>
            <a:r>
              <a:rPr lang="en-US" sz="2200" b="1">
                <a:solidFill>
                  <a:schemeClr val="dk1"/>
                </a:solidFill>
              </a:rPr>
              <a:t>Toomer Elementary School</a:t>
            </a:r>
            <a:endParaRPr lang="en-US" sz="2200">
              <a:solidFill>
                <a:schemeClr val="dk1"/>
              </a:solidFill>
            </a:endParaRPr>
          </a:p>
        </p:txBody>
      </p:sp>
      <p:sp>
        <p:nvSpPr>
          <p:cNvPr id="2" name="TextBox 1"/>
          <p:cNvSpPr txBox="1"/>
          <p:nvPr/>
        </p:nvSpPr>
        <p:spPr>
          <a:xfrm>
            <a:off x="1551061" y="1708930"/>
            <a:ext cx="1670001" cy="387798"/>
          </a:xfrm>
          <a:prstGeom prst="rect">
            <a:avLst/>
          </a:prstGeom>
          <a:noFill/>
        </p:spPr>
        <p:txBody>
          <a:bodyPr wrap="square" rtlCol="0">
            <a:spAutoFit/>
          </a:bodyPr>
          <a:lstStyle/>
          <a:p>
            <a:pPr algn="ctr"/>
            <a:r>
              <a:rPr lang="en-US">
                <a:hlinkClick r:id="rId3"/>
              </a:rPr>
              <a:t>Mapping Link</a:t>
            </a:r>
            <a:endParaRPr lang="en-US"/>
          </a:p>
        </p:txBody>
      </p:sp>
      <p:graphicFrame>
        <p:nvGraphicFramePr>
          <p:cNvPr id="19" name="Google Shape;181;p4"/>
          <p:cNvGraphicFramePr/>
          <p:nvPr>
            <p:extLst>
              <p:ext uri="{D42A27DB-BD31-4B8C-83A1-F6EECF244321}">
                <p14:modId xmlns:p14="http://schemas.microsoft.com/office/powerpoint/2010/main" val="1593012880"/>
              </p:ext>
            </p:extLst>
          </p:nvPr>
        </p:nvGraphicFramePr>
        <p:xfrm>
          <a:off x="4893602" y="2355763"/>
          <a:ext cx="4865536" cy="6308329"/>
        </p:xfrm>
        <a:graphic>
          <a:graphicData uri="http://schemas.openxmlformats.org/drawingml/2006/table">
            <a:tbl>
              <a:tblPr firstRow="1" bandRow="1">
                <a:noFill/>
                <a:tableStyleId>{32E8394E-4F62-4970-B571-F9094A0E799A}</a:tableStyleId>
              </a:tblPr>
              <a:tblGrid>
                <a:gridCol w="4865536">
                  <a:extLst>
                    <a:ext uri="{9D8B030D-6E8A-4147-A177-3AD203B41FA5}">
                      <a16:colId xmlns:a16="http://schemas.microsoft.com/office/drawing/2014/main" val="20000"/>
                    </a:ext>
                  </a:extLst>
                </a:gridCol>
              </a:tblGrid>
              <a:tr h="427385">
                <a:tc>
                  <a:txBody>
                    <a:bodyPr/>
                    <a:lstStyle/>
                    <a:p>
                      <a:pPr marL="0" marR="0" lvl="0" indent="0" algn="l" rtl="0">
                        <a:lnSpc>
                          <a:spcPct val="100000"/>
                        </a:lnSpc>
                        <a:spcBef>
                          <a:spcPts val="0"/>
                        </a:spcBef>
                        <a:spcAft>
                          <a:spcPts val="0"/>
                        </a:spcAft>
                        <a:buClr>
                          <a:srgbClr val="000000"/>
                        </a:buClr>
                        <a:buSzPts val="1000"/>
                        <a:buFont typeface="Arial"/>
                        <a:buNone/>
                      </a:pPr>
                      <a:r>
                        <a:rPr lang="en-US" sz="1500" u="none" strike="noStrike" cap="none"/>
                        <a:t>Why? </a:t>
                      </a:r>
                      <a:endParaRPr sz="1500" u="none" strike="noStrike" cap="none"/>
                    </a:p>
                  </a:txBody>
                  <a:tcPr marL="121629" marR="121629" marT="60837" marB="60837"/>
                </a:tc>
                <a:extLst>
                  <a:ext uri="{0D108BD9-81ED-4DB2-BD59-A6C34878D82A}">
                    <a16:rowId xmlns:a16="http://schemas.microsoft.com/office/drawing/2014/main" val="10000"/>
                  </a:ext>
                </a:extLst>
              </a:tr>
              <a:tr h="829253">
                <a:tc>
                  <a:txBody>
                    <a:bodyPr/>
                    <a:lstStyle/>
                    <a:p>
                      <a:pPr marL="0" marR="0" lvl="0" indent="0" algn="l" rtl="0">
                        <a:lnSpc>
                          <a:spcPct val="100000"/>
                        </a:lnSpc>
                        <a:spcBef>
                          <a:spcPts val="0"/>
                        </a:spcBef>
                        <a:spcAft>
                          <a:spcPts val="0"/>
                        </a:spcAft>
                        <a:buClr>
                          <a:srgbClr val="000000"/>
                        </a:buClr>
                        <a:buSzPts val="1000"/>
                        <a:buFont typeface="Arial"/>
                        <a:buNone/>
                      </a:pPr>
                      <a:r>
                        <a:rPr lang="en-US" sz="1500" u="none" strike="noStrike" cap="none"/>
                        <a:t>Lack of teacher capacity and self-efficacy</a:t>
                      </a:r>
                      <a:endParaRPr sz="1500" u="none" strike="noStrike" cap="none"/>
                    </a:p>
                  </a:txBody>
                  <a:tcPr marL="121629" marR="121629" marT="60837" marB="60837"/>
                </a:tc>
                <a:extLst>
                  <a:ext uri="{0D108BD9-81ED-4DB2-BD59-A6C34878D82A}">
                    <a16:rowId xmlns:a16="http://schemas.microsoft.com/office/drawing/2014/main" val="10001"/>
                  </a:ext>
                </a:extLst>
              </a:tr>
              <a:tr h="427385">
                <a:tc>
                  <a:txBody>
                    <a:bodyPr/>
                    <a:lstStyle/>
                    <a:p>
                      <a:pPr marL="0" marR="0" lvl="0" indent="0" algn="l" rtl="0">
                        <a:lnSpc>
                          <a:spcPct val="100000"/>
                        </a:lnSpc>
                        <a:spcBef>
                          <a:spcPts val="0"/>
                        </a:spcBef>
                        <a:spcAft>
                          <a:spcPts val="0"/>
                        </a:spcAft>
                        <a:buClr>
                          <a:srgbClr val="000000"/>
                        </a:buClr>
                        <a:buSzPts val="1000"/>
                        <a:buFont typeface="Arial"/>
                        <a:buNone/>
                      </a:pPr>
                      <a:r>
                        <a:rPr lang="en-US" sz="1500" u="none" strike="noStrike" cap="none"/>
                        <a:t>Why?</a:t>
                      </a:r>
                      <a:endParaRPr sz="1500" u="none" strike="noStrike" cap="none"/>
                    </a:p>
                  </a:txBody>
                  <a:tcPr marL="121629" marR="121629" marT="60837" marB="60837"/>
                </a:tc>
                <a:extLst>
                  <a:ext uri="{0D108BD9-81ED-4DB2-BD59-A6C34878D82A}">
                    <a16:rowId xmlns:a16="http://schemas.microsoft.com/office/drawing/2014/main" val="10002"/>
                  </a:ext>
                </a:extLst>
              </a:tr>
              <a:tr h="829253">
                <a:tc>
                  <a:txBody>
                    <a:bodyPr/>
                    <a:lstStyle/>
                    <a:p>
                      <a:pPr marL="0" marR="0" lvl="0" indent="0" algn="l" rtl="0">
                        <a:lnSpc>
                          <a:spcPct val="100000"/>
                        </a:lnSpc>
                        <a:spcBef>
                          <a:spcPts val="0"/>
                        </a:spcBef>
                        <a:spcAft>
                          <a:spcPts val="0"/>
                        </a:spcAft>
                        <a:buClr>
                          <a:srgbClr val="000000"/>
                        </a:buClr>
                        <a:buSzPts val="1000"/>
                        <a:buFont typeface="Arial"/>
                        <a:buNone/>
                      </a:pPr>
                      <a:r>
                        <a:rPr lang="en-US" sz="1500" u="none" strike="noStrike" cap="none"/>
                        <a:t>Lack of critical feedback from leadership team members </a:t>
                      </a:r>
                      <a:endParaRPr sz="1500" u="none" strike="noStrike" cap="none"/>
                    </a:p>
                  </a:txBody>
                  <a:tcPr marL="121629" marR="121629" marT="60837" marB="60837"/>
                </a:tc>
                <a:extLst>
                  <a:ext uri="{0D108BD9-81ED-4DB2-BD59-A6C34878D82A}">
                    <a16:rowId xmlns:a16="http://schemas.microsoft.com/office/drawing/2014/main" val="10003"/>
                  </a:ext>
                </a:extLst>
              </a:tr>
              <a:tr h="427385">
                <a:tc>
                  <a:txBody>
                    <a:bodyPr/>
                    <a:lstStyle/>
                    <a:p>
                      <a:pPr marL="0" marR="0" lvl="0" indent="0" algn="l" rtl="0">
                        <a:lnSpc>
                          <a:spcPct val="100000"/>
                        </a:lnSpc>
                        <a:spcBef>
                          <a:spcPts val="0"/>
                        </a:spcBef>
                        <a:spcAft>
                          <a:spcPts val="0"/>
                        </a:spcAft>
                        <a:buClr>
                          <a:srgbClr val="000000"/>
                        </a:buClr>
                        <a:buSzPts val="1000"/>
                        <a:buFont typeface="Arial"/>
                        <a:buNone/>
                      </a:pPr>
                      <a:r>
                        <a:rPr lang="en-US" sz="1500" u="none" strike="noStrike" cap="none"/>
                        <a:t>Why?</a:t>
                      </a:r>
                      <a:endParaRPr sz="1500" u="none" strike="noStrike" cap="none"/>
                    </a:p>
                  </a:txBody>
                  <a:tcPr marL="121629" marR="121629" marT="60837" marB="60837"/>
                </a:tc>
                <a:extLst>
                  <a:ext uri="{0D108BD9-81ED-4DB2-BD59-A6C34878D82A}">
                    <a16:rowId xmlns:a16="http://schemas.microsoft.com/office/drawing/2014/main" val="10004"/>
                  </a:ext>
                </a:extLst>
              </a:tr>
              <a:tr h="829253">
                <a:tc>
                  <a:txBody>
                    <a:bodyPr/>
                    <a:lstStyle/>
                    <a:p>
                      <a:pPr marL="0" marR="0" lvl="0" indent="0" algn="l" rtl="0">
                        <a:lnSpc>
                          <a:spcPct val="100000"/>
                        </a:lnSpc>
                        <a:spcBef>
                          <a:spcPts val="0"/>
                        </a:spcBef>
                        <a:spcAft>
                          <a:spcPts val="0"/>
                        </a:spcAft>
                        <a:buClr>
                          <a:srgbClr val="000000"/>
                        </a:buClr>
                        <a:buSzPts val="1000"/>
                        <a:buFont typeface="Arial"/>
                        <a:buNone/>
                      </a:pPr>
                      <a:r>
                        <a:rPr lang="en-US" sz="1500" u="none" strike="noStrike" cap="none"/>
                        <a:t>Lack of effective monitoring systems </a:t>
                      </a:r>
                      <a:endParaRPr sz="1500" u="none" strike="noStrike" cap="none"/>
                    </a:p>
                  </a:txBody>
                  <a:tcPr marL="121629" marR="121629" marT="60837" marB="60837"/>
                </a:tc>
                <a:extLst>
                  <a:ext uri="{0D108BD9-81ED-4DB2-BD59-A6C34878D82A}">
                    <a16:rowId xmlns:a16="http://schemas.microsoft.com/office/drawing/2014/main" val="10005"/>
                  </a:ext>
                </a:extLst>
              </a:tr>
              <a:tr h="427385">
                <a:tc>
                  <a:txBody>
                    <a:bodyPr/>
                    <a:lstStyle/>
                    <a:p>
                      <a:pPr marL="0" marR="0" lvl="0" indent="0" algn="l" rtl="0">
                        <a:lnSpc>
                          <a:spcPct val="100000"/>
                        </a:lnSpc>
                        <a:spcBef>
                          <a:spcPts val="0"/>
                        </a:spcBef>
                        <a:spcAft>
                          <a:spcPts val="0"/>
                        </a:spcAft>
                        <a:buClr>
                          <a:srgbClr val="000000"/>
                        </a:buClr>
                        <a:buSzPts val="1000"/>
                        <a:buFont typeface="Arial"/>
                        <a:buNone/>
                      </a:pPr>
                      <a:r>
                        <a:rPr lang="en-US" sz="1500" u="none" strike="noStrike" cap="none"/>
                        <a:t>Why?</a:t>
                      </a:r>
                      <a:endParaRPr sz="1500" u="none" strike="noStrike" cap="none"/>
                    </a:p>
                  </a:txBody>
                  <a:tcPr marL="121629" marR="121629" marT="60837" marB="60837"/>
                </a:tc>
                <a:extLst>
                  <a:ext uri="{0D108BD9-81ED-4DB2-BD59-A6C34878D82A}">
                    <a16:rowId xmlns:a16="http://schemas.microsoft.com/office/drawing/2014/main" val="10006"/>
                  </a:ext>
                </a:extLst>
              </a:tr>
              <a:tr h="829253">
                <a:tc>
                  <a:txBody>
                    <a:bodyPr/>
                    <a:lstStyle/>
                    <a:p>
                      <a:pPr marL="0" marR="0" lvl="0" indent="0" algn="l" rtl="0">
                        <a:lnSpc>
                          <a:spcPct val="100000"/>
                        </a:lnSpc>
                        <a:spcBef>
                          <a:spcPts val="0"/>
                        </a:spcBef>
                        <a:spcAft>
                          <a:spcPts val="0"/>
                        </a:spcAft>
                        <a:buClr>
                          <a:srgbClr val="000000"/>
                        </a:buClr>
                        <a:buSzPts val="1000"/>
                        <a:buFont typeface="Arial"/>
                        <a:buNone/>
                      </a:pPr>
                      <a:r>
                        <a:rPr lang="en-US" sz="1500" u="none" strike="noStrike" cap="none"/>
                        <a:t>Lack of data review</a:t>
                      </a:r>
                      <a:endParaRPr sz="1500" u="none" strike="noStrike" cap="none"/>
                    </a:p>
                  </a:txBody>
                  <a:tcPr marL="121629" marR="121629" marT="60837" marB="60837"/>
                </a:tc>
                <a:extLst>
                  <a:ext uri="{0D108BD9-81ED-4DB2-BD59-A6C34878D82A}">
                    <a16:rowId xmlns:a16="http://schemas.microsoft.com/office/drawing/2014/main" val="10007"/>
                  </a:ext>
                </a:extLst>
              </a:tr>
              <a:tr h="452524">
                <a:tc>
                  <a:txBody>
                    <a:bodyPr/>
                    <a:lstStyle/>
                    <a:p>
                      <a:pPr marL="0" marR="0" lvl="0" indent="0" algn="l" rtl="0">
                        <a:lnSpc>
                          <a:spcPct val="100000"/>
                        </a:lnSpc>
                        <a:spcBef>
                          <a:spcPts val="0"/>
                        </a:spcBef>
                        <a:spcAft>
                          <a:spcPts val="0"/>
                        </a:spcAft>
                        <a:buClr>
                          <a:srgbClr val="000000"/>
                        </a:buClr>
                        <a:buSzPts val="1000"/>
                        <a:buFont typeface="Arial"/>
                        <a:buNone/>
                      </a:pPr>
                      <a:r>
                        <a:rPr lang="en-US" sz="1500" u="none" strike="noStrike" cap="none"/>
                        <a:t>Why? </a:t>
                      </a:r>
                      <a:endParaRPr sz="1500" u="none" strike="noStrike" cap="none"/>
                    </a:p>
                  </a:txBody>
                  <a:tcPr marL="121629" marR="121629" marT="60837" marB="60837"/>
                </a:tc>
                <a:extLst>
                  <a:ext uri="{0D108BD9-81ED-4DB2-BD59-A6C34878D82A}">
                    <a16:rowId xmlns:a16="http://schemas.microsoft.com/office/drawing/2014/main" val="10008"/>
                  </a:ext>
                </a:extLst>
              </a:tr>
              <a:tr h="829253">
                <a:tc>
                  <a:txBody>
                    <a:bodyPr/>
                    <a:lstStyle/>
                    <a:p>
                      <a:pPr marL="0" marR="0" lvl="0" indent="0" algn="l" rtl="0">
                        <a:lnSpc>
                          <a:spcPct val="100000"/>
                        </a:lnSpc>
                        <a:spcBef>
                          <a:spcPts val="0"/>
                        </a:spcBef>
                        <a:spcAft>
                          <a:spcPts val="0"/>
                        </a:spcAft>
                        <a:buClr>
                          <a:srgbClr val="000000"/>
                        </a:buClr>
                        <a:buSzPts val="1000"/>
                        <a:buFont typeface="Arial"/>
                        <a:buNone/>
                      </a:pPr>
                      <a:r>
                        <a:rPr lang="en-US" sz="1500" u="none" strike="noStrike" cap="none"/>
                        <a:t>Competing values and organizing priorities </a:t>
                      </a:r>
                      <a:endParaRPr sz="1500" u="none" strike="noStrike" cap="none"/>
                    </a:p>
                  </a:txBody>
                  <a:tcPr marL="121629" marR="121629" marT="60837" marB="60837"/>
                </a:tc>
                <a:extLst>
                  <a:ext uri="{0D108BD9-81ED-4DB2-BD59-A6C34878D82A}">
                    <a16:rowId xmlns:a16="http://schemas.microsoft.com/office/drawing/2014/main" val="10009"/>
                  </a:ext>
                </a:extLst>
              </a:tr>
            </a:tbl>
          </a:graphicData>
        </a:graphic>
      </p:graphicFrame>
      <p:graphicFrame>
        <p:nvGraphicFramePr>
          <p:cNvPr id="20" name="Google Shape;181;p4"/>
          <p:cNvGraphicFramePr/>
          <p:nvPr>
            <p:extLst>
              <p:ext uri="{D42A27DB-BD31-4B8C-83A1-F6EECF244321}">
                <p14:modId xmlns:p14="http://schemas.microsoft.com/office/powerpoint/2010/main" val="2353551718"/>
              </p:ext>
            </p:extLst>
          </p:nvPr>
        </p:nvGraphicFramePr>
        <p:xfrm>
          <a:off x="9742521" y="2355763"/>
          <a:ext cx="4865536" cy="6308329"/>
        </p:xfrm>
        <a:graphic>
          <a:graphicData uri="http://schemas.openxmlformats.org/drawingml/2006/table">
            <a:tbl>
              <a:tblPr firstRow="1" bandRow="1">
                <a:noFill/>
                <a:tableStyleId>{32E8394E-4F62-4970-B571-F9094A0E799A}</a:tableStyleId>
              </a:tblPr>
              <a:tblGrid>
                <a:gridCol w="4865536">
                  <a:extLst>
                    <a:ext uri="{9D8B030D-6E8A-4147-A177-3AD203B41FA5}">
                      <a16:colId xmlns:a16="http://schemas.microsoft.com/office/drawing/2014/main" val="20000"/>
                    </a:ext>
                  </a:extLst>
                </a:gridCol>
              </a:tblGrid>
              <a:tr h="427385">
                <a:tc>
                  <a:txBody>
                    <a:bodyPr/>
                    <a:lstStyle/>
                    <a:p>
                      <a:pPr marL="0" marR="0" lvl="0" indent="0" algn="l" rtl="0">
                        <a:lnSpc>
                          <a:spcPct val="100000"/>
                        </a:lnSpc>
                        <a:spcBef>
                          <a:spcPts val="0"/>
                        </a:spcBef>
                        <a:spcAft>
                          <a:spcPts val="0"/>
                        </a:spcAft>
                        <a:buClr>
                          <a:srgbClr val="000000"/>
                        </a:buClr>
                        <a:buSzPts val="1000"/>
                        <a:buFont typeface="Arial"/>
                        <a:buNone/>
                      </a:pPr>
                      <a:r>
                        <a:rPr lang="en-US" sz="1500" u="none" strike="noStrike" cap="none"/>
                        <a:t>Why? </a:t>
                      </a:r>
                      <a:endParaRPr sz="1500" u="none" strike="noStrike" cap="none"/>
                    </a:p>
                  </a:txBody>
                  <a:tcPr marL="121629" marR="121629" marT="60837" marB="60837"/>
                </a:tc>
                <a:extLst>
                  <a:ext uri="{0D108BD9-81ED-4DB2-BD59-A6C34878D82A}">
                    <a16:rowId xmlns:a16="http://schemas.microsoft.com/office/drawing/2014/main" val="10000"/>
                  </a:ext>
                </a:extLst>
              </a:tr>
              <a:tr h="829253">
                <a:tc>
                  <a:txBody>
                    <a:bodyPr/>
                    <a:lstStyle/>
                    <a:p>
                      <a:pPr marL="0" marR="0" lvl="0" indent="0" algn="l">
                        <a:lnSpc>
                          <a:spcPct val="100000"/>
                        </a:lnSpc>
                        <a:spcBef>
                          <a:spcPts val="0"/>
                        </a:spcBef>
                        <a:spcAft>
                          <a:spcPts val="0"/>
                        </a:spcAft>
                        <a:buNone/>
                      </a:pPr>
                      <a:r>
                        <a:rPr lang="en-US" sz="1500" b="0" i="0" u="none" strike="noStrike" cap="none" noProof="0">
                          <a:latin typeface="Calibri"/>
                        </a:rPr>
                        <a:t>Parent belief systems around the importance of physically in school</a:t>
                      </a:r>
                      <a:endParaRPr/>
                    </a:p>
                  </a:txBody>
                  <a:tcPr marL="121629" marR="121629" marT="60837" marB="60837"/>
                </a:tc>
                <a:extLst>
                  <a:ext uri="{0D108BD9-81ED-4DB2-BD59-A6C34878D82A}">
                    <a16:rowId xmlns:a16="http://schemas.microsoft.com/office/drawing/2014/main" val="10001"/>
                  </a:ext>
                </a:extLst>
              </a:tr>
              <a:tr h="427385">
                <a:tc>
                  <a:txBody>
                    <a:bodyPr/>
                    <a:lstStyle/>
                    <a:p>
                      <a:pPr marL="0" marR="0" lvl="0" indent="0" algn="l" rtl="0">
                        <a:lnSpc>
                          <a:spcPct val="100000"/>
                        </a:lnSpc>
                        <a:spcBef>
                          <a:spcPts val="0"/>
                        </a:spcBef>
                        <a:spcAft>
                          <a:spcPts val="0"/>
                        </a:spcAft>
                        <a:buClr>
                          <a:srgbClr val="000000"/>
                        </a:buClr>
                        <a:buSzPts val="1000"/>
                        <a:buFont typeface="Arial"/>
                        <a:buNone/>
                      </a:pPr>
                      <a:r>
                        <a:rPr lang="en-US" sz="1500" u="none" strike="noStrike" cap="none"/>
                        <a:t>Why?</a:t>
                      </a:r>
                      <a:endParaRPr sz="1500" u="none" strike="noStrike" cap="none"/>
                    </a:p>
                  </a:txBody>
                  <a:tcPr marL="121629" marR="121629" marT="60837" marB="60837"/>
                </a:tc>
                <a:extLst>
                  <a:ext uri="{0D108BD9-81ED-4DB2-BD59-A6C34878D82A}">
                    <a16:rowId xmlns:a16="http://schemas.microsoft.com/office/drawing/2014/main" val="10002"/>
                  </a:ext>
                </a:extLst>
              </a:tr>
              <a:tr h="829253">
                <a:tc>
                  <a:txBody>
                    <a:bodyPr/>
                    <a:lstStyle/>
                    <a:p>
                      <a:pPr marL="0" marR="0" lvl="0" indent="0" algn="l">
                        <a:lnSpc>
                          <a:spcPct val="100000"/>
                        </a:lnSpc>
                        <a:spcBef>
                          <a:spcPts val="0"/>
                        </a:spcBef>
                        <a:spcAft>
                          <a:spcPts val="0"/>
                        </a:spcAft>
                        <a:buNone/>
                      </a:pPr>
                      <a:r>
                        <a:rPr lang="en-US" sz="1500" b="0" i="0" u="none" strike="noStrike" cap="none" noProof="0">
                          <a:latin typeface="Calibri"/>
                        </a:rPr>
                        <a:t>Lack of connection from school stakeholders to express the importance of coming INTO the building </a:t>
                      </a:r>
                      <a:endParaRPr/>
                    </a:p>
                  </a:txBody>
                  <a:tcPr marL="121629" marR="121629" marT="60837" marB="60837"/>
                </a:tc>
                <a:extLst>
                  <a:ext uri="{0D108BD9-81ED-4DB2-BD59-A6C34878D82A}">
                    <a16:rowId xmlns:a16="http://schemas.microsoft.com/office/drawing/2014/main" val="10003"/>
                  </a:ext>
                </a:extLst>
              </a:tr>
              <a:tr h="427385">
                <a:tc>
                  <a:txBody>
                    <a:bodyPr/>
                    <a:lstStyle/>
                    <a:p>
                      <a:pPr marL="0" marR="0" lvl="0" indent="0" algn="l" rtl="0">
                        <a:lnSpc>
                          <a:spcPct val="100000"/>
                        </a:lnSpc>
                        <a:spcBef>
                          <a:spcPts val="0"/>
                        </a:spcBef>
                        <a:spcAft>
                          <a:spcPts val="0"/>
                        </a:spcAft>
                        <a:buClr>
                          <a:srgbClr val="000000"/>
                        </a:buClr>
                        <a:buSzPts val="1000"/>
                        <a:buFont typeface="Arial"/>
                        <a:buNone/>
                      </a:pPr>
                      <a:r>
                        <a:rPr lang="en-US" sz="1500" u="none" strike="noStrike" cap="none"/>
                        <a:t>Why?</a:t>
                      </a:r>
                      <a:endParaRPr sz="1500" u="none" strike="noStrike" cap="none"/>
                    </a:p>
                  </a:txBody>
                  <a:tcPr marL="121629" marR="121629" marT="60837" marB="60837"/>
                </a:tc>
                <a:extLst>
                  <a:ext uri="{0D108BD9-81ED-4DB2-BD59-A6C34878D82A}">
                    <a16:rowId xmlns:a16="http://schemas.microsoft.com/office/drawing/2014/main" val="10004"/>
                  </a:ext>
                </a:extLst>
              </a:tr>
              <a:tr h="829253">
                <a:tc>
                  <a:txBody>
                    <a:bodyPr/>
                    <a:lstStyle/>
                    <a:p>
                      <a:pPr marL="0" marR="0" lvl="0" indent="0" algn="l">
                        <a:lnSpc>
                          <a:spcPct val="100000"/>
                        </a:lnSpc>
                        <a:spcBef>
                          <a:spcPts val="0"/>
                        </a:spcBef>
                        <a:spcAft>
                          <a:spcPts val="0"/>
                        </a:spcAft>
                        <a:buNone/>
                      </a:pPr>
                      <a:r>
                        <a:rPr lang="en-US" sz="1500" b="0" i="0" u="none" strike="noStrike" cap="none" noProof="0">
                          <a:latin typeface="Calibri"/>
                        </a:rPr>
                        <a:t>Not enough opportunities for parent involvement</a:t>
                      </a:r>
                      <a:endParaRPr/>
                    </a:p>
                  </a:txBody>
                  <a:tcPr marL="121629" marR="121629" marT="60837" marB="60837"/>
                </a:tc>
                <a:extLst>
                  <a:ext uri="{0D108BD9-81ED-4DB2-BD59-A6C34878D82A}">
                    <a16:rowId xmlns:a16="http://schemas.microsoft.com/office/drawing/2014/main" val="10005"/>
                  </a:ext>
                </a:extLst>
              </a:tr>
              <a:tr h="427385">
                <a:tc>
                  <a:txBody>
                    <a:bodyPr/>
                    <a:lstStyle/>
                    <a:p>
                      <a:pPr marL="0" marR="0" lvl="0" indent="0" algn="l" rtl="0">
                        <a:lnSpc>
                          <a:spcPct val="100000"/>
                        </a:lnSpc>
                        <a:spcBef>
                          <a:spcPts val="0"/>
                        </a:spcBef>
                        <a:spcAft>
                          <a:spcPts val="0"/>
                        </a:spcAft>
                        <a:buClr>
                          <a:srgbClr val="000000"/>
                        </a:buClr>
                        <a:buSzPts val="1000"/>
                        <a:buFont typeface="Arial"/>
                        <a:buNone/>
                      </a:pPr>
                      <a:r>
                        <a:rPr lang="en-US" sz="1500" u="none" strike="noStrike" cap="none"/>
                        <a:t>Why?</a:t>
                      </a:r>
                      <a:endParaRPr sz="1500" u="none" strike="noStrike" cap="none"/>
                    </a:p>
                  </a:txBody>
                  <a:tcPr marL="121629" marR="121629" marT="60837" marB="60837"/>
                </a:tc>
                <a:extLst>
                  <a:ext uri="{0D108BD9-81ED-4DB2-BD59-A6C34878D82A}">
                    <a16:rowId xmlns:a16="http://schemas.microsoft.com/office/drawing/2014/main" val="10006"/>
                  </a:ext>
                </a:extLst>
              </a:tr>
              <a:tr h="829253">
                <a:tc>
                  <a:txBody>
                    <a:bodyPr/>
                    <a:lstStyle/>
                    <a:p>
                      <a:pPr marL="0" marR="0" lvl="0" indent="0" algn="l" rtl="0">
                        <a:lnSpc>
                          <a:spcPct val="100000"/>
                        </a:lnSpc>
                        <a:spcBef>
                          <a:spcPts val="0"/>
                        </a:spcBef>
                        <a:spcAft>
                          <a:spcPts val="0"/>
                        </a:spcAft>
                        <a:buClr>
                          <a:srgbClr val="000000"/>
                        </a:buClr>
                        <a:buSzPts val="1000"/>
                        <a:buFont typeface="Arial"/>
                        <a:buNone/>
                      </a:pPr>
                      <a:endParaRPr sz="1500" u="none" strike="noStrike" cap="none"/>
                    </a:p>
                  </a:txBody>
                  <a:tcPr marL="121629" marR="121629" marT="60837" marB="60837"/>
                </a:tc>
                <a:extLst>
                  <a:ext uri="{0D108BD9-81ED-4DB2-BD59-A6C34878D82A}">
                    <a16:rowId xmlns:a16="http://schemas.microsoft.com/office/drawing/2014/main" val="10007"/>
                  </a:ext>
                </a:extLst>
              </a:tr>
              <a:tr h="452524">
                <a:tc>
                  <a:txBody>
                    <a:bodyPr/>
                    <a:lstStyle/>
                    <a:p>
                      <a:pPr marL="0" marR="0" lvl="0" indent="0" algn="l" rtl="0">
                        <a:lnSpc>
                          <a:spcPct val="100000"/>
                        </a:lnSpc>
                        <a:spcBef>
                          <a:spcPts val="0"/>
                        </a:spcBef>
                        <a:spcAft>
                          <a:spcPts val="0"/>
                        </a:spcAft>
                        <a:buClr>
                          <a:srgbClr val="000000"/>
                        </a:buClr>
                        <a:buSzPts val="1000"/>
                        <a:buFont typeface="Arial"/>
                        <a:buNone/>
                      </a:pPr>
                      <a:r>
                        <a:rPr lang="en-US" sz="1500" u="none" strike="noStrike" cap="none"/>
                        <a:t>Why? </a:t>
                      </a:r>
                      <a:endParaRPr sz="1500" u="none" strike="noStrike" cap="none"/>
                    </a:p>
                  </a:txBody>
                  <a:tcPr marL="121629" marR="121629" marT="60837" marB="60837"/>
                </a:tc>
                <a:extLst>
                  <a:ext uri="{0D108BD9-81ED-4DB2-BD59-A6C34878D82A}">
                    <a16:rowId xmlns:a16="http://schemas.microsoft.com/office/drawing/2014/main" val="10008"/>
                  </a:ext>
                </a:extLst>
              </a:tr>
              <a:tr h="829253">
                <a:tc>
                  <a:txBody>
                    <a:bodyPr/>
                    <a:lstStyle/>
                    <a:p>
                      <a:pPr marL="0" marR="0" lvl="0" indent="0" algn="l" rtl="0">
                        <a:lnSpc>
                          <a:spcPct val="100000"/>
                        </a:lnSpc>
                        <a:spcBef>
                          <a:spcPts val="0"/>
                        </a:spcBef>
                        <a:spcAft>
                          <a:spcPts val="0"/>
                        </a:spcAft>
                        <a:buClr>
                          <a:srgbClr val="000000"/>
                        </a:buClr>
                        <a:buSzPts val="1000"/>
                        <a:buFont typeface="Arial"/>
                        <a:buNone/>
                      </a:pPr>
                      <a:endParaRPr sz="1500" u="none" strike="noStrike" cap="none"/>
                    </a:p>
                  </a:txBody>
                  <a:tcPr marL="121629" marR="121629" marT="60837" marB="60837"/>
                </a:tc>
                <a:extLst>
                  <a:ext uri="{0D108BD9-81ED-4DB2-BD59-A6C34878D82A}">
                    <a16:rowId xmlns:a16="http://schemas.microsoft.com/office/drawing/2014/main" val="10009"/>
                  </a:ext>
                </a:extLst>
              </a:tr>
            </a:tbl>
          </a:graphicData>
        </a:graphic>
      </p:graphicFrame>
      <p:sp>
        <p:nvSpPr>
          <p:cNvPr id="17" name="TextBox 16"/>
          <p:cNvSpPr txBox="1"/>
          <p:nvPr/>
        </p:nvSpPr>
        <p:spPr>
          <a:xfrm>
            <a:off x="6644430" y="1693956"/>
            <a:ext cx="1670001" cy="387798"/>
          </a:xfrm>
          <a:prstGeom prst="rect">
            <a:avLst/>
          </a:prstGeom>
          <a:noFill/>
        </p:spPr>
        <p:txBody>
          <a:bodyPr wrap="square" rtlCol="0">
            <a:spAutoFit/>
          </a:bodyPr>
          <a:lstStyle/>
          <a:p>
            <a:pPr algn="ctr"/>
            <a:r>
              <a:rPr lang="en-US">
                <a:hlinkClick r:id="rId4"/>
              </a:rPr>
              <a:t>Mapping Link</a:t>
            </a:r>
            <a:endParaRPr lang="en-US"/>
          </a:p>
        </p:txBody>
      </p:sp>
      <p:sp>
        <p:nvSpPr>
          <p:cNvPr id="18" name="TextBox 17"/>
          <p:cNvSpPr txBox="1"/>
          <p:nvPr/>
        </p:nvSpPr>
        <p:spPr>
          <a:xfrm>
            <a:off x="11480408" y="1699739"/>
            <a:ext cx="1670001" cy="387798"/>
          </a:xfrm>
          <a:prstGeom prst="rect">
            <a:avLst/>
          </a:prstGeom>
          <a:noFill/>
        </p:spPr>
        <p:txBody>
          <a:bodyPr wrap="square" rtlCol="0">
            <a:spAutoFit/>
          </a:bodyPr>
          <a:lstStyle/>
          <a:p>
            <a:pPr algn="ctr"/>
            <a:r>
              <a:rPr lang="en-US">
                <a:hlinkClick r:id="rId5"/>
              </a:rPr>
              <a:t>Mapping Link</a:t>
            </a:r>
            <a:endParaRPr lang="en-US"/>
          </a:p>
        </p:txBody>
      </p:sp>
    </p:spTree>
    <p:extLst>
      <p:ext uri="{BB962C8B-B14F-4D97-AF65-F5344CB8AC3E}">
        <p14:creationId xmlns:p14="http://schemas.microsoft.com/office/powerpoint/2010/main" val="3076363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5"/>
          <p:cNvSpPr/>
          <p:nvPr/>
        </p:nvSpPr>
        <p:spPr>
          <a:xfrm>
            <a:off x="0" y="50575"/>
            <a:ext cx="14630400" cy="573930"/>
          </a:xfrm>
          <a:prstGeom prst="rect">
            <a:avLst/>
          </a:prstGeom>
          <a:solidFill>
            <a:srgbClr val="F2F2F2"/>
          </a:solidFill>
          <a:ln>
            <a:noFill/>
          </a:ln>
        </p:spPr>
        <p:txBody>
          <a:bodyPr spcFirstLastPara="1" wrap="square" lIns="96005" tIns="47985" rIns="96005" bIns="47985" anchor="ctr" anchorCtr="0">
            <a:noAutofit/>
          </a:bodyPr>
          <a:lstStyle/>
          <a:p>
            <a:pPr algn="ctr">
              <a:buSzPts val="1350"/>
            </a:pPr>
            <a:endParaRPr sz="1890">
              <a:solidFill>
                <a:schemeClr val="lt1"/>
              </a:solidFill>
            </a:endParaRPr>
          </a:p>
        </p:txBody>
      </p:sp>
      <p:sp>
        <p:nvSpPr>
          <p:cNvPr id="189" name="Google Shape;189;p5"/>
          <p:cNvSpPr/>
          <p:nvPr/>
        </p:nvSpPr>
        <p:spPr>
          <a:xfrm>
            <a:off x="13497262" y="143958"/>
            <a:ext cx="8735" cy="387164"/>
          </a:xfrm>
          <a:custGeom>
            <a:avLst/>
            <a:gdLst/>
            <a:ahLst/>
            <a:cxnLst/>
            <a:rect l="l" t="t" r="r" b="b"/>
            <a:pathLst>
              <a:path w="368" h="16313" extrusionOk="0">
                <a:moveTo>
                  <a:pt x="1" y="1"/>
                </a:moveTo>
                <a:lnTo>
                  <a:pt x="1" y="16313"/>
                </a:lnTo>
                <a:lnTo>
                  <a:pt x="367" y="16313"/>
                </a:lnTo>
                <a:lnTo>
                  <a:pt x="367" y="1"/>
                </a:ln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95970" tIns="95970" rIns="95970" bIns="95970" anchor="ctr" anchorCtr="0">
            <a:noAutofit/>
          </a:bodyPr>
          <a:lstStyle/>
          <a:p>
            <a:pPr>
              <a:buSzPts val="1200"/>
            </a:pPr>
            <a:endParaRPr sz="1680">
              <a:solidFill>
                <a:schemeClr val="dk1"/>
              </a:solidFill>
            </a:endParaRPr>
          </a:p>
        </p:txBody>
      </p:sp>
      <p:sp>
        <p:nvSpPr>
          <p:cNvPr id="190" name="Google Shape;190;p5"/>
          <p:cNvSpPr/>
          <p:nvPr/>
        </p:nvSpPr>
        <p:spPr>
          <a:xfrm>
            <a:off x="12336095" y="53159"/>
            <a:ext cx="1971900" cy="573720"/>
          </a:xfrm>
          <a:prstGeom prst="roundRect">
            <a:avLst>
              <a:gd name="adj" fmla="val 0"/>
            </a:avLst>
          </a:prstGeom>
          <a:noFill/>
          <a:ln>
            <a:noFill/>
          </a:ln>
        </p:spPr>
        <p:txBody>
          <a:bodyPr spcFirstLastPara="1" wrap="square" lIns="95970" tIns="95970" rIns="95970" bIns="95970" anchor="ctr" anchorCtr="0">
            <a:noAutofit/>
          </a:bodyPr>
          <a:lstStyle/>
          <a:p>
            <a:pPr algn="r">
              <a:buSzPts val="1200"/>
            </a:pPr>
            <a:r>
              <a:rPr lang="en-US" sz="1680" b="1">
                <a:solidFill>
                  <a:schemeClr val="dk1"/>
                </a:solidFill>
              </a:rPr>
              <a:t>Goals </a:t>
            </a:r>
            <a:endParaRPr sz="1680" b="1"/>
          </a:p>
        </p:txBody>
      </p:sp>
      <p:sp>
        <p:nvSpPr>
          <p:cNvPr id="191" name="Google Shape;191;p5"/>
          <p:cNvSpPr/>
          <p:nvPr/>
        </p:nvSpPr>
        <p:spPr>
          <a:xfrm>
            <a:off x="0" y="64270"/>
            <a:ext cx="4772124" cy="573930"/>
          </a:xfrm>
          <a:prstGeom prst="roundRect">
            <a:avLst>
              <a:gd name="adj" fmla="val 0"/>
            </a:avLst>
          </a:prstGeom>
          <a:noFill/>
          <a:ln>
            <a:noFill/>
          </a:ln>
        </p:spPr>
        <p:txBody>
          <a:bodyPr spcFirstLastPara="1" wrap="square" lIns="95970" tIns="95970" rIns="95970" bIns="95970" anchor="ctr" anchorCtr="0">
            <a:noAutofit/>
          </a:bodyPr>
          <a:lstStyle/>
          <a:p>
            <a:r>
              <a:rPr lang="en-US" sz="2200" b="1">
                <a:solidFill>
                  <a:schemeClr val="dk1"/>
                </a:solidFill>
              </a:rPr>
              <a:t>Toomer Elementary School</a:t>
            </a:r>
            <a:endParaRPr lang="en-US" sz="2200">
              <a:solidFill>
                <a:schemeClr val="dk1"/>
              </a:solidFill>
            </a:endParaRPr>
          </a:p>
        </p:txBody>
      </p:sp>
      <p:graphicFrame>
        <p:nvGraphicFramePr>
          <p:cNvPr id="192" name="Google Shape;192;p5"/>
          <p:cNvGraphicFramePr/>
          <p:nvPr>
            <p:extLst>
              <p:ext uri="{D42A27DB-BD31-4B8C-83A1-F6EECF244321}">
                <p14:modId xmlns:p14="http://schemas.microsoft.com/office/powerpoint/2010/main" val="2687112877"/>
              </p:ext>
            </p:extLst>
          </p:nvPr>
        </p:nvGraphicFramePr>
        <p:xfrm>
          <a:off x="0" y="799955"/>
          <a:ext cx="14630400" cy="1352197"/>
        </p:xfrm>
        <a:graphic>
          <a:graphicData uri="http://schemas.openxmlformats.org/drawingml/2006/table">
            <a:tbl>
              <a:tblPr firstRow="1" bandRow="1">
                <a:noFill/>
                <a:tableStyleId>{BC3E87C6-ECFE-4A78-A2D8-87D8EB7C50EF}</a:tableStyleId>
              </a:tblPr>
              <a:tblGrid>
                <a:gridCol w="4876800">
                  <a:extLst>
                    <a:ext uri="{9D8B030D-6E8A-4147-A177-3AD203B41FA5}">
                      <a16:colId xmlns:a16="http://schemas.microsoft.com/office/drawing/2014/main" val="20000"/>
                    </a:ext>
                  </a:extLst>
                </a:gridCol>
                <a:gridCol w="4876800">
                  <a:extLst>
                    <a:ext uri="{9D8B030D-6E8A-4147-A177-3AD203B41FA5}">
                      <a16:colId xmlns:a16="http://schemas.microsoft.com/office/drawing/2014/main" val="20001"/>
                    </a:ext>
                  </a:extLst>
                </a:gridCol>
                <a:gridCol w="4876800">
                  <a:extLst>
                    <a:ext uri="{9D8B030D-6E8A-4147-A177-3AD203B41FA5}">
                      <a16:colId xmlns:a16="http://schemas.microsoft.com/office/drawing/2014/main" val="20002"/>
                    </a:ext>
                  </a:extLst>
                </a:gridCol>
              </a:tblGrid>
              <a:tr h="328062">
                <a:tc gridSpan="3">
                  <a:txBody>
                    <a:bodyPr/>
                    <a:lstStyle/>
                    <a:p>
                      <a:pPr marL="0" marR="0" lvl="0" indent="0" algn="ctr" rtl="0">
                        <a:lnSpc>
                          <a:spcPct val="100000"/>
                        </a:lnSpc>
                        <a:spcBef>
                          <a:spcPts val="0"/>
                        </a:spcBef>
                        <a:spcAft>
                          <a:spcPts val="0"/>
                        </a:spcAft>
                        <a:buClr>
                          <a:srgbClr val="000000"/>
                        </a:buClr>
                        <a:buSzPts val="1200"/>
                        <a:buFont typeface="Arial"/>
                        <a:buNone/>
                      </a:pPr>
                      <a:r>
                        <a:rPr lang="en-US" sz="1600" u="none" strike="noStrike" cap="none"/>
                        <a:t>Our Overarching Needs</a:t>
                      </a:r>
                      <a:endParaRPr sz="1600" u="none" strike="noStrike" cap="none"/>
                    </a:p>
                  </a:txBody>
                  <a:tcPr marL="71995" marR="71995" marT="36015" marB="36015">
                    <a:lnB w="12700" cap="flat" cmpd="sng">
                      <a:solidFill>
                        <a:schemeClr val="lt1"/>
                      </a:solidFill>
                      <a:prstDash val="solid"/>
                      <a:round/>
                      <a:headEnd type="none" w="sm" len="sm"/>
                      <a:tailEnd type="none" w="sm" len="sm"/>
                    </a:lnB>
                    <a:solidFill>
                      <a:srgbClr val="009999"/>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024135">
                <a:tc>
                  <a:txBody>
                    <a:bodyPr/>
                    <a:lstStyle/>
                    <a:p>
                      <a:pPr marL="0" marR="0" lvl="0" indent="0" algn="ctr" rtl="0" eaLnBrk="1" fontAlgn="auto" latinLnBrk="0" hangingPunct="1">
                        <a:lnSpc>
                          <a:spcPct val="100000"/>
                        </a:lnSpc>
                        <a:spcBef>
                          <a:spcPts val="0"/>
                        </a:spcBef>
                        <a:spcAft>
                          <a:spcPts val="0"/>
                        </a:spcAft>
                        <a:buClr>
                          <a:schemeClr val="dk1"/>
                        </a:buClr>
                        <a:buSzPts val="1000"/>
                        <a:buFont typeface="Arial"/>
                        <a:buNone/>
                      </a:pPr>
                      <a:r>
                        <a:rPr lang="en-US" sz="1400" u="none" strike="noStrike" cap="none"/>
                        <a:t>Increase the ELA proficiency rates for our subgroups- particularly, Black students </a:t>
                      </a:r>
                    </a:p>
                    <a:p>
                      <a:pPr marL="0" marR="0" lvl="0" indent="0" algn="ctr" defTabSz="914400" rtl="0">
                        <a:lnSpc>
                          <a:spcPct val="100000"/>
                        </a:lnSpc>
                        <a:spcBef>
                          <a:spcPts val="0"/>
                        </a:spcBef>
                        <a:spcAft>
                          <a:spcPts val="0"/>
                        </a:spcAft>
                        <a:buSzPts val="1000"/>
                        <a:buFont typeface="Arial"/>
                        <a:buNone/>
                        <a:tabLst/>
                        <a:defRPr/>
                      </a:pPr>
                      <a:endParaRPr lang="en-US" sz="1400" u="none" strike="noStrike" cap="none"/>
                    </a:p>
                  </a:txBody>
                  <a:tcPr marL="71995" marR="71995" marT="36015" marB="3601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009999">
                        <a:alpha val="40000"/>
                      </a:srgbClr>
                    </a:solidFill>
                  </a:tcPr>
                </a:tc>
                <a:tc>
                  <a:txBody>
                    <a:bodyPr/>
                    <a:lstStyle/>
                    <a:p>
                      <a:pPr marL="0" marR="0" lvl="0" indent="0" algn="ctr" rtl="0" eaLnBrk="1" fontAlgn="auto" latinLnBrk="0" hangingPunct="1">
                        <a:lnSpc>
                          <a:spcPct val="100000"/>
                        </a:lnSpc>
                        <a:spcBef>
                          <a:spcPts val="0"/>
                        </a:spcBef>
                        <a:spcAft>
                          <a:spcPts val="0"/>
                        </a:spcAft>
                        <a:buClr>
                          <a:schemeClr val="dk1"/>
                        </a:buClr>
                        <a:buSzPts val="1000"/>
                        <a:buFont typeface="Arial"/>
                        <a:buNone/>
                      </a:pPr>
                      <a:r>
                        <a:rPr lang="en-US" sz="1400" u="none" strike="noStrike" cap="none"/>
                        <a:t>Increase the Math proficiency rates for our subgroups- specifically. Black students </a:t>
                      </a:r>
                      <a:endParaRPr lang="en-US" sz="1400" u="none" strike="noStrike" cap="none" err="1"/>
                    </a:p>
                  </a:txBody>
                  <a:tcPr marL="71995" marR="71995" marT="36015" marB="3601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009999">
                        <a:alpha val="29019"/>
                      </a:srgbClr>
                    </a:solidFill>
                  </a:tcPr>
                </a:tc>
                <a:tc>
                  <a:txBody>
                    <a:bodyPr/>
                    <a:lstStyle/>
                    <a:p>
                      <a:pPr marL="0" marR="0" lvl="0" indent="0" algn="ctr" rtl="0">
                        <a:lnSpc>
                          <a:spcPct val="100000"/>
                        </a:lnSpc>
                        <a:spcBef>
                          <a:spcPts val="0"/>
                        </a:spcBef>
                        <a:spcAft>
                          <a:spcPts val="0"/>
                        </a:spcAft>
                        <a:buClr>
                          <a:schemeClr val="dk1"/>
                        </a:buClr>
                        <a:buSzPts val="1000"/>
                        <a:buFont typeface="Arial"/>
                        <a:buNone/>
                      </a:pPr>
                      <a:r>
                        <a:rPr lang="en-US" sz="1400" u="none" strike="noStrike" cap="none"/>
                        <a:t>Decrease the number of chronically absent students </a:t>
                      </a:r>
                    </a:p>
                  </a:txBody>
                  <a:tcPr marL="71995" marR="71995" marT="36015" marB="36015"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009999">
                        <a:alpha val="20000"/>
                      </a:srgbClr>
                    </a:solidFill>
                  </a:tcPr>
                </a:tc>
                <a:extLst>
                  <a:ext uri="{0D108BD9-81ED-4DB2-BD59-A6C34878D82A}">
                    <a16:rowId xmlns:a16="http://schemas.microsoft.com/office/drawing/2014/main" val="10001"/>
                  </a:ext>
                </a:extLst>
              </a:tr>
            </a:tbl>
          </a:graphicData>
        </a:graphic>
      </p:graphicFrame>
      <p:grpSp>
        <p:nvGrpSpPr>
          <p:cNvPr id="193" name="Google Shape;193;p5"/>
          <p:cNvGrpSpPr/>
          <p:nvPr/>
        </p:nvGrpSpPr>
        <p:grpSpPr>
          <a:xfrm>
            <a:off x="12916697" y="143958"/>
            <a:ext cx="391525" cy="389174"/>
            <a:chOff x="3798613" y="3080850"/>
            <a:chExt cx="372881" cy="370643"/>
          </a:xfrm>
        </p:grpSpPr>
        <p:sp>
          <p:nvSpPr>
            <p:cNvPr id="194" name="Google Shape;194;p5"/>
            <p:cNvSpPr/>
            <p:nvPr/>
          </p:nvSpPr>
          <p:spPr>
            <a:xfrm>
              <a:off x="3807306" y="3081992"/>
              <a:ext cx="364188" cy="369501"/>
            </a:xfrm>
            <a:prstGeom prst="ellipse">
              <a:avLst/>
            </a:prstGeom>
            <a:noFill/>
            <a:ln w="38100" cap="flat" cmpd="sng">
              <a:solidFill>
                <a:srgbClr val="A552D9"/>
              </a:solidFill>
              <a:prstDash val="solid"/>
              <a:round/>
              <a:headEnd type="none" w="sm" len="sm"/>
              <a:tailEnd type="none" w="sm" len="sm"/>
            </a:ln>
          </p:spPr>
          <p:txBody>
            <a:bodyPr spcFirstLastPara="1" wrap="square" lIns="127995" tIns="63980" rIns="127995" bIns="63980" anchor="ctr" anchorCtr="0">
              <a:noAutofit/>
            </a:bodyPr>
            <a:lstStyle/>
            <a:p>
              <a:pPr algn="ctr">
                <a:buSzPts val="1050"/>
              </a:pPr>
              <a:endParaRPr sz="1470">
                <a:solidFill>
                  <a:srgbClr val="FFFFFF"/>
                </a:solidFill>
              </a:endParaRPr>
            </a:p>
          </p:txBody>
        </p:sp>
        <p:sp>
          <p:nvSpPr>
            <p:cNvPr id="195" name="Google Shape;195;p5"/>
            <p:cNvSpPr/>
            <p:nvPr/>
          </p:nvSpPr>
          <p:spPr>
            <a:xfrm>
              <a:off x="3883331" y="3162965"/>
              <a:ext cx="203445" cy="206413"/>
            </a:xfrm>
            <a:prstGeom prst="ellipse">
              <a:avLst/>
            </a:prstGeom>
            <a:noFill/>
            <a:ln w="38100" cap="flat" cmpd="sng">
              <a:solidFill>
                <a:srgbClr val="A552D9"/>
              </a:solidFill>
              <a:prstDash val="solid"/>
              <a:round/>
              <a:headEnd type="none" w="sm" len="sm"/>
              <a:tailEnd type="none" w="sm" len="sm"/>
            </a:ln>
          </p:spPr>
          <p:txBody>
            <a:bodyPr spcFirstLastPara="1" wrap="square" lIns="127995" tIns="63980" rIns="127995" bIns="63980" anchor="ctr" anchorCtr="0">
              <a:noAutofit/>
            </a:bodyPr>
            <a:lstStyle/>
            <a:p>
              <a:pPr algn="ctr">
                <a:buSzPts val="1050"/>
              </a:pPr>
              <a:endParaRPr sz="1470">
                <a:solidFill>
                  <a:srgbClr val="FFFFFF"/>
                </a:solidFill>
              </a:endParaRPr>
            </a:p>
          </p:txBody>
        </p:sp>
        <p:cxnSp>
          <p:nvCxnSpPr>
            <p:cNvPr id="196" name="Google Shape;196;p5"/>
            <p:cNvCxnSpPr/>
            <p:nvPr/>
          </p:nvCxnSpPr>
          <p:spPr>
            <a:xfrm>
              <a:off x="3798613" y="3080850"/>
              <a:ext cx="210209" cy="197407"/>
            </a:xfrm>
            <a:prstGeom prst="straightConnector1">
              <a:avLst/>
            </a:prstGeom>
            <a:noFill/>
            <a:ln w="28575" cap="flat" cmpd="sng">
              <a:solidFill>
                <a:srgbClr val="A552D9"/>
              </a:solidFill>
              <a:prstDash val="solid"/>
              <a:round/>
              <a:headEnd type="none" w="sm" len="sm"/>
              <a:tailEnd type="triangle" w="med" len="med"/>
            </a:ln>
          </p:spPr>
        </p:cxnSp>
      </p:grpSp>
      <p:graphicFrame>
        <p:nvGraphicFramePr>
          <p:cNvPr id="197" name="Google Shape;197;p5"/>
          <p:cNvGraphicFramePr/>
          <p:nvPr>
            <p:extLst>
              <p:ext uri="{D42A27DB-BD31-4B8C-83A1-F6EECF244321}">
                <p14:modId xmlns:p14="http://schemas.microsoft.com/office/powerpoint/2010/main" val="3497832442"/>
              </p:ext>
            </p:extLst>
          </p:nvPr>
        </p:nvGraphicFramePr>
        <p:xfrm>
          <a:off x="0" y="8409848"/>
          <a:ext cx="14630400" cy="2562952"/>
        </p:xfrm>
        <a:graphic>
          <a:graphicData uri="http://schemas.openxmlformats.org/drawingml/2006/table">
            <a:tbl>
              <a:tblPr firstRow="1" bandRow="1">
                <a:noFill/>
                <a:tableStyleId>{BC3E87C6-ECFE-4A78-A2D8-87D8EB7C50EF}</a:tableStyleId>
              </a:tblPr>
              <a:tblGrid>
                <a:gridCol w="4876800">
                  <a:extLst>
                    <a:ext uri="{9D8B030D-6E8A-4147-A177-3AD203B41FA5}">
                      <a16:colId xmlns:a16="http://schemas.microsoft.com/office/drawing/2014/main" val="20000"/>
                    </a:ext>
                  </a:extLst>
                </a:gridCol>
                <a:gridCol w="4876800">
                  <a:extLst>
                    <a:ext uri="{9D8B030D-6E8A-4147-A177-3AD203B41FA5}">
                      <a16:colId xmlns:a16="http://schemas.microsoft.com/office/drawing/2014/main" val="20001"/>
                    </a:ext>
                  </a:extLst>
                </a:gridCol>
                <a:gridCol w="4876800">
                  <a:extLst>
                    <a:ext uri="{9D8B030D-6E8A-4147-A177-3AD203B41FA5}">
                      <a16:colId xmlns:a16="http://schemas.microsoft.com/office/drawing/2014/main" val="20002"/>
                    </a:ext>
                  </a:extLst>
                </a:gridCol>
              </a:tblGrid>
              <a:tr h="484266">
                <a:tc gridSpan="3">
                  <a:txBody>
                    <a:bodyPr/>
                    <a:lstStyle/>
                    <a:p>
                      <a:pPr marL="0" marR="0" lvl="0" indent="0" algn="ctr" rtl="0">
                        <a:lnSpc>
                          <a:spcPct val="100000"/>
                        </a:lnSpc>
                        <a:spcBef>
                          <a:spcPts val="0"/>
                        </a:spcBef>
                        <a:spcAft>
                          <a:spcPts val="0"/>
                        </a:spcAft>
                        <a:buClr>
                          <a:srgbClr val="000000"/>
                        </a:buClr>
                        <a:buSzPts val="1200"/>
                        <a:buFont typeface="Arial"/>
                        <a:buNone/>
                      </a:pPr>
                      <a:r>
                        <a:rPr lang="en-US" sz="1600" u="none" strike="noStrike" cap="none"/>
                        <a:t>Progress Monitoring Measures</a:t>
                      </a:r>
                      <a:endParaRPr sz="1600" u="none" strike="noStrike" cap="none"/>
                    </a:p>
                  </a:txBody>
                  <a:tcPr marL="71995" marR="71995" marT="36015" marB="36015">
                    <a:solidFill>
                      <a:schemeClr val="dk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078686">
                <a:tc>
                  <a:txBody>
                    <a:bodyPr/>
                    <a:lstStyle/>
                    <a:p>
                      <a:pPr marL="457200" marR="0" lvl="0" indent="-228600" algn="l" rtl="0">
                        <a:lnSpc>
                          <a:spcPct val="100000"/>
                        </a:lnSpc>
                        <a:spcBef>
                          <a:spcPts val="0"/>
                        </a:spcBef>
                        <a:spcAft>
                          <a:spcPts val="0"/>
                        </a:spcAft>
                        <a:buClr>
                          <a:srgbClr val="000000"/>
                        </a:buClr>
                        <a:buSzPts val="1000"/>
                        <a:buFont typeface="Arial"/>
                        <a:buNone/>
                      </a:pPr>
                      <a:r>
                        <a:rPr lang="en-US" sz="1400" u="none" strike="noStrike" cap="none"/>
                        <a:t>Fall MAP </a:t>
                      </a:r>
                    </a:p>
                    <a:p>
                      <a:pPr marL="457200" marR="0" lvl="0" indent="-228600" algn="l">
                        <a:lnSpc>
                          <a:spcPct val="100000"/>
                        </a:lnSpc>
                        <a:spcBef>
                          <a:spcPts val="0"/>
                        </a:spcBef>
                        <a:spcAft>
                          <a:spcPts val="0"/>
                        </a:spcAft>
                        <a:buSzPts val="1000"/>
                        <a:buFont typeface="Arial"/>
                        <a:buNone/>
                      </a:pPr>
                      <a:r>
                        <a:rPr lang="en-US" sz="1400" u="none" strike="noStrike" cap="none"/>
                        <a:t>Winter MAP</a:t>
                      </a:r>
                    </a:p>
                    <a:p>
                      <a:pPr marL="457200" marR="0" lvl="0" indent="-228600" algn="l">
                        <a:lnSpc>
                          <a:spcPct val="100000"/>
                        </a:lnSpc>
                        <a:spcBef>
                          <a:spcPts val="0"/>
                        </a:spcBef>
                        <a:spcAft>
                          <a:spcPts val="0"/>
                        </a:spcAft>
                        <a:buSzPts val="1000"/>
                        <a:buFont typeface="Arial"/>
                        <a:buNone/>
                      </a:pPr>
                      <a:r>
                        <a:rPr lang="en-US" sz="1400" u="none" strike="noStrike" cap="none"/>
                        <a:t>Spring MAP</a:t>
                      </a:r>
                    </a:p>
                  </a:txBody>
                  <a:tcPr marL="71995" marR="71995" marT="36015" marB="36015" anchor="ctr">
                    <a:solidFill>
                      <a:srgbClr val="990099">
                        <a:alpha val="40000"/>
                      </a:srgbClr>
                    </a:solidFill>
                  </a:tcPr>
                </a:tc>
                <a:tc>
                  <a:txBody>
                    <a:bodyPr/>
                    <a:lstStyle/>
                    <a:p>
                      <a:pPr marL="457200" marR="0" lvl="0" indent="-228600" algn="l">
                        <a:lnSpc>
                          <a:spcPct val="100000"/>
                        </a:lnSpc>
                        <a:spcBef>
                          <a:spcPts val="0"/>
                        </a:spcBef>
                        <a:spcAft>
                          <a:spcPts val="0"/>
                        </a:spcAft>
                        <a:buNone/>
                      </a:pPr>
                      <a:r>
                        <a:rPr lang="en-US" sz="1400" b="0" i="0" u="none" strike="noStrike" cap="none" noProof="0">
                          <a:latin typeface="Calibri"/>
                        </a:rPr>
                        <a:t>Fall MAP </a:t>
                      </a:r>
                    </a:p>
                    <a:p>
                      <a:pPr marL="457200" marR="0" lvl="0" indent="-228600" algn="l">
                        <a:lnSpc>
                          <a:spcPct val="100000"/>
                        </a:lnSpc>
                        <a:spcBef>
                          <a:spcPts val="0"/>
                        </a:spcBef>
                        <a:spcAft>
                          <a:spcPts val="0"/>
                        </a:spcAft>
                        <a:buNone/>
                      </a:pPr>
                      <a:r>
                        <a:rPr lang="en-US" sz="1400" b="0" i="0" u="none" strike="noStrike" cap="none" noProof="0">
                          <a:latin typeface="Calibri"/>
                        </a:rPr>
                        <a:t>Winter MAP</a:t>
                      </a:r>
                    </a:p>
                    <a:p>
                      <a:pPr marL="457200" marR="0" lvl="0" indent="-228600" algn="l">
                        <a:lnSpc>
                          <a:spcPct val="100000"/>
                        </a:lnSpc>
                        <a:spcBef>
                          <a:spcPts val="0"/>
                        </a:spcBef>
                        <a:spcAft>
                          <a:spcPts val="0"/>
                        </a:spcAft>
                        <a:buNone/>
                      </a:pPr>
                      <a:r>
                        <a:rPr lang="en-US" sz="1400" b="0" i="0" u="none" strike="noStrike" cap="none" noProof="0">
                          <a:latin typeface="Calibri"/>
                        </a:rPr>
                        <a:t>Spring MAP</a:t>
                      </a:r>
                      <a:endParaRPr/>
                    </a:p>
                  </a:txBody>
                  <a:tcPr marL="71995" marR="71995" marT="36015" marB="36015" anchor="ctr">
                    <a:solidFill>
                      <a:srgbClr val="990099">
                        <a:alpha val="29019"/>
                      </a:srgbClr>
                    </a:solidFill>
                  </a:tcPr>
                </a:tc>
                <a:tc>
                  <a:txBody>
                    <a:bodyPr/>
                    <a:lstStyle/>
                    <a:p>
                      <a:pPr marL="457200" marR="0" lvl="0" indent="-228600" algn="l" rtl="0">
                        <a:lnSpc>
                          <a:spcPct val="100000"/>
                        </a:lnSpc>
                        <a:spcBef>
                          <a:spcPts val="0"/>
                        </a:spcBef>
                        <a:spcAft>
                          <a:spcPts val="0"/>
                        </a:spcAft>
                        <a:buClr>
                          <a:srgbClr val="000000"/>
                        </a:buClr>
                        <a:buSzPts val="1000"/>
                        <a:buFont typeface="Arial"/>
                        <a:buNone/>
                      </a:pPr>
                      <a:r>
                        <a:rPr lang="en-US" sz="1400" u="none" strike="noStrike" cap="none"/>
                        <a:t>Chronic Absenteeism Rate- Bi-weekly check ins</a:t>
                      </a:r>
                    </a:p>
                  </a:txBody>
                  <a:tcPr marL="71995" marR="71995" marT="36015" marB="36015" anchor="ctr">
                    <a:solidFill>
                      <a:srgbClr val="990099">
                        <a:alpha val="20000"/>
                      </a:srgbClr>
                    </a:solidFill>
                  </a:tcPr>
                </a:tc>
                <a:extLst>
                  <a:ext uri="{0D108BD9-81ED-4DB2-BD59-A6C34878D82A}">
                    <a16:rowId xmlns:a16="http://schemas.microsoft.com/office/drawing/2014/main" val="10001"/>
                  </a:ext>
                </a:extLst>
              </a:tr>
            </a:tbl>
          </a:graphicData>
        </a:graphic>
      </p:graphicFrame>
      <p:graphicFrame>
        <p:nvGraphicFramePr>
          <p:cNvPr id="198" name="Google Shape;198;p5"/>
          <p:cNvGraphicFramePr/>
          <p:nvPr>
            <p:extLst>
              <p:ext uri="{D42A27DB-BD31-4B8C-83A1-F6EECF244321}">
                <p14:modId xmlns:p14="http://schemas.microsoft.com/office/powerpoint/2010/main" val="485744674"/>
              </p:ext>
            </p:extLst>
          </p:nvPr>
        </p:nvGraphicFramePr>
        <p:xfrm>
          <a:off x="0" y="2740147"/>
          <a:ext cx="14630400" cy="2545472"/>
        </p:xfrm>
        <a:graphic>
          <a:graphicData uri="http://schemas.openxmlformats.org/drawingml/2006/table">
            <a:tbl>
              <a:tblPr firstRow="1" bandRow="1">
                <a:noFill/>
                <a:tableStyleId>{97C8D162-F7B7-4F0D-A119-6B624510ADC2}</a:tableStyleId>
              </a:tblPr>
              <a:tblGrid>
                <a:gridCol w="4876800">
                  <a:extLst>
                    <a:ext uri="{9D8B030D-6E8A-4147-A177-3AD203B41FA5}">
                      <a16:colId xmlns:a16="http://schemas.microsoft.com/office/drawing/2014/main" val="20000"/>
                    </a:ext>
                  </a:extLst>
                </a:gridCol>
                <a:gridCol w="4876800">
                  <a:extLst>
                    <a:ext uri="{9D8B030D-6E8A-4147-A177-3AD203B41FA5}">
                      <a16:colId xmlns:a16="http://schemas.microsoft.com/office/drawing/2014/main" val="20001"/>
                    </a:ext>
                  </a:extLst>
                </a:gridCol>
                <a:gridCol w="4876800">
                  <a:extLst>
                    <a:ext uri="{9D8B030D-6E8A-4147-A177-3AD203B41FA5}">
                      <a16:colId xmlns:a16="http://schemas.microsoft.com/office/drawing/2014/main" val="20002"/>
                    </a:ext>
                  </a:extLst>
                </a:gridCol>
              </a:tblGrid>
              <a:tr h="480963">
                <a:tc gridSpan="3">
                  <a:txBody>
                    <a:bodyPr/>
                    <a:lstStyle/>
                    <a:p>
                      <a:pPr marL="0" marR="0" lvl="0" indent="0" algn="ctr" rtl="0">
                        <a:lnSpc>
                          <a:spcPct val="100000"/>
                        </a:lnSpc>
                        <a:spcBef>
                          <a:spcPts val="0"/>
                        </a:spcBef>
                        <a:spcAft>
                          <a:spcPts val="0"/>
                        </a:spcAft>
                        <a:buClr>
                          <a:srgbClr val="000000"/>
                        </a:buClr>
                        <a:buSzPts val="1200"/>
                        <a:buFont typeface="Arial"/>
                        <a:buNone/>
                      </a:pPr>
                      <a:r>
                        <a:rPr lang="en-US" sz="1600" u="none" strike="noStrike" cap="none">
                          <a:latin typeface="Arial"/>
                          <a:ea typeface="Arial"/>
                          <a:cs typeface="Arial"/>
                          <a:sym typeface="Arial"/>
                        </a:rPr>
                        <a:t>SMART Goals (Elementary/Middle School)</a:t>
                      </a:r>
                      <a:endParaRPr sz="1600" u="none" strike="noStrike" cap="none">
                        <a:latin typeface="Arial"/>
                        <a:ea typeface="Arial"/>
                        <a:cs typeface="Arial"/>
                        <a:sym typeface="Arial"/>
                      </a:endParaRPr>
                    </a:p>
                  </a:txBody>
                  <a:tcPr marL="71995" marR="71995" marT="36015" marB="36015">
                    <a:lnB w="12700" cap="flat" cmpd="sng">
                      <a:solidFill>
                        <a:srgbClr val="FFFFFF"/>
                      </a:solidFill>
                      <a:prstDash val="solid"/>
                      <a:round/>
                      <a:headEnd type="none" w="sm" len="sm"/>
                      <a:tailEnd type="none" w="sm" len="sm"/>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064509">
                <a:tc>
                  <a:txBody>
                    <a:bodyPr/>
                    <a:lstStyle/>
                    <a:p>
                      <a:pPr marL="0" marR="0" lvl="0" indent="0" algn="ctr" rtl="0">
                        <a:lnSpc>
                          <a:spcPct val="123809"/>
                        </a:lnSpc>
                        <a:spcBef>
                          <a:spcPts val="0"/>
                        </a:spcBef>
                        <a:spcAft>
                          <a:spcPts val="0"/>
                        </a:spcAft>
                        <a:buClr>
                          <a:srgbClr val="000000"/>
                        </a:buClr>
                        <a:buSzPts val="1050"/>
                        <a:buFont typeface="Arial"/>
                        <a:buNone/>
                      </a:pPr>
                      <a:r>
                        <a:rPr lang="en-US" sz="1500" b="1" u="none" strike="noStrike" cap="none">
                          <a:solidFill>
                            <a:srgbClr val="000000"/>
                          </a:solidFill>
                          <a:latin typeface="Arial"/>
                          <a:ea typeface="Arial"/>
                          <a:cs typeface="Arial"/>
                        </a:rPr>
                        <a:t>By May 2023, Increase ELA proficiency and above by 5% from our current  23% proficient and above to 28% proficient as indicated on EOY GMAS. </a:t>
                      </a:r>
                      <a:endParaRPr sz="1500" b="1" u="none" strike="noStrike" cap="none">
                        <a:solidFill>
                          <a:srgbClr val="000000"/>
                        </a:solidFill>
                        <a:latin typeface="Arial"/>
                        <a:ea typeface="Arial"/>
                        <a:cs typeface="Arial"/>
                        <a:sym typeface="Arial"/>
                      </a:endParaRPr>
                    </a:p>
                  </a:txBody>
                  <a:tcPr marL="71995" marR="71995" marT="36015" marB="36015" anchor="ctr">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solidFill>
                      <a:srgbClr val="990099">
                        <a:alpha val="40000"/>
                      </a:srgbClr>
                    </a:solidFill>
                  </a:tcPr>
                </a:tc>
                <a:tc>
                  <a:txBody>
                    <a:bodyPr/>
                    <a:lstStyle/>
                    <a:p>
                      <a:pPr marL="0" marR="0" lvl="0" indent="0" algn="ctr">
                        <a:lnSpc>
                          <a:spcPct val="123808"/>
                        </a:lnSpc>
                        <a:spcBef>
                          <a:spcPts val="0"/>
                        </a:spcBef>
                        <a:spcAft>
                          <a:spcPts val="0"/>
                        </a:spcAft>
                        <a:buNone/>
                      </a:pPr>
                      <a:r>
                        <a:rPr lang="en-US" sz="1500" b="1" i="0" u="none" strike="noStrike" cap="none" noProof="0">
                          <a:solidFill>
                            <a:srgbClr val="000000"/>
                          </a:solidFill>
                          <a:latin typeface="Arial"/>
                        </a:rPr>
                        <a:t>By May 2023, increase Math  proficiency and above by 5% from our current  17% proficient and above to 22% proficient and above as indicated on EOY GMAS. </a:t>
                      </a:r>
                      <a:endParaRPr>
                        <a:sym typeface="Arial"/>
                      </a:endParaRPr>
                    </a:p>
                  </a:txBody>
                  <a:tcPr marL="71995" marR="71995" marT="36015" marB="36015" anchor="ctr">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solidFill>
                      <a:srgbClr val="990099">
                        <a:alpha val="29019"/>
                      </a:srgbClr>
                    </a:solidFill>
                  </a:tcPr>
                </a:tc>
                <a:tc>
                  <a:txBody>
                    <a:bodyPr/>
                    <a:lstStyle/>
                    <a:p>
                      <a:pPr marL="0" marR="0" lvl="0" indent="0" algn="ctr">
                        <a:lnSpc>
                          <a:spcPct val="100000"/>
                        </a:lnSpc>
                        <a:spcBef>
                          <a:spcPts val="0"/>
                        </a:spcBef>
                        <a:spcAft>
                          <a:spcPts val="0"/>
                        </a:spcAft>
                        <a:buNone/>
                      </a:pPr>
                      <a:r>
                        <a:rPr lang="en-US" sz="1500" b="1" i="0" u="none" strike="noStrike" cap="none" noProof="0">
                          <a:solidFill>
                            <a:srgbClr val="000000"/>
                          </a:solidFill>
                          <a:latin typeface="Arial"/>
                        </a:rPr>
                        <a:t>By May 2023, our percentage of students meeting CCRPI criteria will increase from 53.6% to 58.3%  as indicated on APS graphs and infinite campus.</a:t>
                      </a:r>
                      <a:endParaRPr sz="1500" b="1" i="0" u="none" strike="noStrike" cap="none" noProof="0">
                        <a:solidFill>
                          <a:srgbClr val="000000"/>
                        </a:solidFill>
                        <a:latin typeface="Arial"/>
                        <a:sym typeface="Arial"/>
                      </a:endParaRPr>
                    </a:p>
                  </a:txBody>
                  <a:tcPr marL="71995" marR="71995" marT="36015" marB="36015" anchor="ctr">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solidFill>
                      <a:srgbClr val="990099">
                        <a:alpha val="20000"/>
                      </a:srgbClr>
                    </a:solidFill>
                  </a:tcPr>
                </a:tc>
                <a:extLst>
                  <a:ext uri="{0D108BD9-81ED-4DB2-BD59-A6C34878D82A}">
                    <a16:rowId xmlns:a16="http://schemas.microsoft.com/office/drawing/2014/main" val="10001"/>
                  </a:ext>
                </a:extLst>
              </a:tr>
            </a:tbl>
          </a:graphicData>
        </a:graphic>
      </p:graphicFrame>
      <p:graphicFrame>
        <p:nvGraphicFramePr>
          <p:cNvPr id="199" name="Google Shape;199;p5"/>
          <p:cNvGraphicFramePr/>
          <p:nvPr>
            <p:extLst>
              <p:ext uri="{D42A27DB-BD31-4B8C-83A1-F6EECF244321}">
                <p14:modId xmlns:p14="http://schemas.microsoft.com/office/powerpoint/2010/main" val="3926618884"/>
              </p:ext>
            </p:extLst>
          </p:nvPr>
        </p:nvGraphicFramePr>
        <p:xfrm>
          <a:off x="0" y="5555250"/>
          <a:ext cx="14630400" cy="2584967"/>
        </p:xfrm>
        <a:graphic>
          <a:graphicData uri="http://schemas.openxmlformats.org/drawingml/2006/table">
            <a:tbl>
              <a:tblPr firstRow="1" bandRow="1">
                <a:noFill/>
                <a:tableStyleId>{97C8D162-F7B7-4F0D-A119-6B624510ADC2}</a:tableStyleId>
              </a:tblPr>
              <a:tblGrid>
                <a:gridCol w="4876800">
                  <a:extLst>
                    <a:ext uri="{9D8B030D-6E8A-4147-A177-3AD203B41FA5}">
                      <a16:colId xmlns:a16="http://schemas.microsoft.com/office/drawing/2014/main" val="20000"/>
                    </a:ext>
                  </a:extLst>
                </a:gridCol>
                <a:gridCol w="4876800">
                  <a:extLst>
                    <a:ext uri="{9D8B030D-6E8A-4147-A177-3AD203B41FA5}">
                      <a16:colId xmlns:a16="http://schemas.microsoft.com/office/drawing/2014/main" val="20001"/>
                    </a:ext>
                  </a:extLst>
                </a:gridCol>
                <a:gridCol w="4876800">
                  <a:extLst>
                    <a:ext uri="{9D8B030D-6E8A-4147-A177-3AD203B41FA5}">
                      <a16:colId xmlns:a16="http://schemas.microsoft.com/office/drawing/2014/main" val="20002"/>
                    </a:ext>
                  </a:extLst>
                </a:gridCol>
              </a:tblGrid>
              <a:tr h="328062">
                <a:tc gridSpan="3">
                  <a:txBody>
                    <a:bodyPr/>
                    <a:lstStyle/>
                    <a:p>
                      <a:pPr marL="0" marR="0" lvl="0" indent="0" algn="ctr" rtl="0">
                        <a:lnSpc>
                          <a:spcPct val="100000"/>
                        </a:lnSpc>
                        <a:spcBef>
                          <a:spcPts val="0"/>
                        </a:spcBef>
                        <a:spcAft>
                          <a:spcPts val="0"/>
                        </a:spcAft>
                        <a:buClr>
                          <a:srgbClr val="000000"/>
                        </a:buClr>
                        <a:buSzPts val="1200"/>
                        <a:buFont typeface="Arial"/>
                        <a:buNone/>
                      </a:pPr>
                      <a:r>
                        <a:rPr lang="en-US" sz="1600" u="none" strike="noStrike" cap="none">
                          <a:latin typeface="Arial"/>
                          <a:ea typeface="Arial"/>
                          <a:cs typeface="Arial"/>
                          <a:sym typeface="Arial"/>
                        </a:rPr>
                        <a:t>SMART Goals (High School)</a:t>
                      </a:r>
                      <a:endParaRPr sz="1600" u="none" strike="noStrike" cap="none">
                        <a:latin typeface="Arial"/>
                        <a:ea typeface="Arial"/>
                        <a:cs typeface="Arial"/>
                        <a:sym typeface="Arial"/>
                      </a:endParaRPr>
                    </a:p>
                  </a:txBody>
                  <a:tcPr marL="71995" marR="71995" marT="36015" marB="36015"/>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256905">
                <a:tc>
                  <a:txBody>
                    <a:bodyPr/>
                    <a:lstStyle/>
                    <a:p>
                      <a:pPr marL="0" marR="0" lvl="0" indent="0" algn="ctr" rtl="0">
                        <a:lnSpc>
                          <a:spcPct val="115000"/>
                        </a:lnSpc>
                        <a:spcBef>
                          <a:spcPts val="0"/>
                        </a:spcBef>
                        <a:spcAft>
                          <a:spcPts val="0"/>
                        </a:spcAft>
                        <a:buClr>
                          <a:srgbClr val="000000"/>
                        </a:buClr>
                        <a:buSzPts val="1100"/>
                        <a:buFont typeface="Arial"/>
                        <a:buNone/>
                      </a:pPr>
                      <a:endParaRPr sz="1500" b="1" u="none" strike="noStrike" cap="none">
                        <a:latin typeface="Arial"/>
                        <a:ea typeface="Arial"/>
                        <a:cs typeface="Arial"/>
                        <a:sym typeface="Arial"/>
                      </a:endParaRPr>
                    </a:p>
                  </a:txBody>
                  <a:tcPr marL="71995" marR="71995" marT="36015" marB="36015" anchor="ctr">
                    <a:solidFill>
                      <a:srgbClr val="990099">
                        <a:alpha val="40000"/>
                      </a:srgbClr>
                    </a:solidFill>
                  </a:tcPr>
                </a:tc>
                <a:tc>
                  <a:txBody>
                    <a:bodyPr/>
                    <a:lstStyle/>
                    <a:p>
                      <a:pPr marL="0" marR="0" lvl="0" indent="0" algn="ctr" rtl="0">
                        <a:lnSpc>
                          <a:spcPct val="115000"/>
                        </a:lnSpc>
                        <a:spcBef>
                          <a:spcPts val="0"/>
                        </a:spcBef>
                        <a:spcAft>
                          <a:spcPts val="0"/>
                        </a:spcAft>
                        <a:buClr>
                          <a:srgbClr val="000000"/>
                        </a:buClr>
                        <a:buSzPts val="1100"/>
                        <a:buFont typeface="Arial"/>
                        <a:buNone/>
                      </a:pPr>
                      <a:endParaRPr sz="1200" b="1" u="none" strike="noStrike" cap="none">
                        <a:latin typeface="Arial"/>
                        <a:ea typeface="Arial"/>
                        <a:cs typeface="Arial"/>
                        <a:sym typeface="Arial"/>
                      </a:endParaRPr>
                    </a:p>
                  </a:txBody>
                  <a:tcPr marL="71995" marR="71995" marT="36015" marB="36015" anchor="ctr">
                    <a:solidFill>
                      <a:srgbClr val="990099">
                        <a:alpha val="29019"/>
                      </a:srgbClr>
                    </a:solidFill>
                  </a:tcPr>
                </a:tc>
                <a:tc>
                  <a:txBody>
                    <a:bodyPr/>
                    <a:lstStyle/>
                    <a:p>
                      <a:pPr marL="0" marR="0" lvl="0" indent="0" algn="ctr" rtl="0">
                        <a:lnSpc>
                          <a:spcPct val="100000"/>
                        </a:lnSpc>
                        <a:spcBef>
                          <a:spcPts val="0"/>
                        </a:spcBef>
                        <a:spcAft>
                          <a:spcPts val="0"/>
                        </a:spcAft>
                        <a:buClr>
                          <a:srgbClr val="000000"/>
                        </a:buClr>
                        <a:buSzPts val="1050"/>
                        <a:buFont typeface="Arial"/>
                        <a:buNone/>
                      </a:pPr>
                      <a:endParaRPr sz="1500" b="1" u="none" strike="noStrike" cap="none">
                        <a:latin typeface="Arial"/>
                        <a:ea typeface="Arial"/>
                        <a:cs typeface="Arial"/>
                        <a:sym typeface="Arial"/>
                      </a:endParaRPr>
                    </a:p>
                  </a:txBody>
                  <a:tcPr marL="71995" marR="71995" marT="36015" marB="36015" anchor="ctr">
                    <a:solidFill>
                      <a:srgbClr val="990099">
                        <a:alpha val="20000"/>
                      </a:srgbClr>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6"/>
          <p:cNvSpPr/>
          <p:nvPr/>
        </p:nvSpPr>
        <p:spPr>
          <a:xfrm>
            <a:off x="0" y="103929"/>
            <a:ext cx="14630400" cy="504099"/>
          </a:xfrm>
          <a:prstGeom prst="rect">
            <a:avLst/>
          </a:prstGeom>
          <a:solidFill>
            <a:srgbClr val="F2F2F2"/>
          </a:solidFill>
          <a:ln>
            <a:noFill/>
          </a:ln>
        </p:spPr>
        <p:txBody>
          <a:bodyPr spcFirstLastPara="1" wrap="square" lIns="96005" tIns="47985" rIns="96005" bIns="47985" anchor="ctr" anchorCtr="0">
            <a:noAutofit/>
          </a:bodyPr>
          <a:lstStyle/>
          <a:p>
            <a:pPr algn="ctr">
              <a:buSzPts val="1350"/>
            </a:pPr>
            <a:r>
              <a:rPr lang="en-US" sz="1850">
                <a:solidFill>
                  <a:schemeClr val="lt1"/>
                </a:solidFill>
              </a:rPr>
              <a:t>TT</a:t>
            </a:r>
            <a:endParaRPr sz="1890">
              <a:solidFill>
                <a:schemeClr val="lt1"/>
              </a:solidFill>
            </a:endParaRPr>
          </a:p>
        </p:txBody>
      </p:sp>
      <p:sp>
        <p:nvSpPr>
          <p:cNvPr id="205" name="Google Shape;205;p6"/>
          <p:cNvSpPr/>
          <p:nvPr/>
        </p:nvSpPr>
        <p:spPr>
          <a:xfrm>
            <a:off x="11542814" y="51232"/>
            <a:ext cx="8735" cy="387164"/>
          </a:xfrm>
          <a:custGeom>
            <a:avLst/>
            <a:gdLst/>
            <a:ahLst/>
            <a:cxnLst/>
            <a:rect l="l" t="t" r="r" b="b"/>
            <a:pathLst>
              <a:path w="368" h="16313" extrusionOk="0">
                <a:moveTo>
                  <a:pt x="1" y="1"/>
                </a:moveTo>
                <a:lnTo>
                  <a:pt x="1" y="16313"/>
                </a:lnTo>
                <a:lnTo>
                  <a:pt x="367" y="16313"/>
                </a:lnTo>
                <a:lnTo>
                  <a:pt x="367" y="1"/>
                </a:ln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95970" tIns="95970" rIns="95970" bIns="95970" anchor="ctr" anchorCtr="0">
            <a:noAutofit/>
          </a:bodyPr>
          <a:lstStyle/>
          <a:p>
            <a:pPr>
              <a:buSzPts val="1200"/>
            </a:pPr>
            <a:endParaRPr sz="1680">
              <a:solidFill>
                <a:schemeClr val="dk1"/>
              </a:solidFill>
            </a:endParaRPr>
          </a:p>
        </p:txBody>
      </p:sp>
      <p:sp>
        <p:nvSpPr>
          <p:cNvPr id="206" name="Google Shape;206;p6"/>
          <p:cNvSpPr/>
          <p:nvPr/>
        </p:nvSpPr>
        <p:spPr>
          <a:xfrm>
            <a:off x="11787370" y="8679"/>
            <a:ext cx="1453200" cy="573720"/>
          </a:xfrm>
          <a:prstGeom prst="roundRect">
            <a:avLst>
              <a:gd name="adj" fmla="val 0"/>
            </a:avLst>
          </a:prstGeom>
          <a:noFill/>
          <a:ln>
            <a:noFill/>
          </a:ln>
        </p:spPr>
        <p:txBody>
          <a:bodyPr spcFirstLastPara="1" wrap="square" lIns="95970" tIns="95970" rIns="95970" bIns="95970" anchor="ctr" anchorCtr="0">
            <a:noAutofit/>
          </a:bodyPr>
          <a:lstStyle/>
          <a:p>
            <a:pPr algn="r">
              <a:buSzPts val="1200"/>
            </a:pPr>
            <a:r>
              <a:rPr lang="en-US" sz="1680" b="1">
                <a:solidFill>
                  <a:schemeClr val="dk1"/>
                </a:solidFill>
              </a:rPr>
              <a:t>Action Plans</a:t>
            </a:r>
            <a:endParaRPr sz="1680" b="1"/>
          </a:p>
        </p:txBody>
      </p:sp>
      <p:sp>
        <p:nvSpPr>
          <p:cNvPr id="207" name="Google Shape;207;p6"/>
          <p:cNvSpPr/>
          <p:nvPr/>
        </p:nvSpPr>
        <p:spPr>
          <a:xfrm>
            <a:off x="243630" y="47671"/>
            <a:ext cx="5442894" cy="561274"/>
          </a:xfrm>
          <a:prstGeom prst="roundRect">
            <a:avLst>
              <a:gd name="adj" fmla="val 0"/>
            </a:avLst>
          </a:prstGeom>
          <a:noFill/>
          <a:ln>
            <a:noFill/>
          </a:ln>
        </p:spPr>
        <p:txBody>
          <a:bodyPr spcFirstLastPara="1" wrap="square" lIns="95970" tIns="95970" rIns="95970" bIns="95970" anchor="ctr" anchorCtr="0">
            <a:noAutofit/>
          </a:bodyPr>
          <a:lstStyle/>
          <a:p>
            <a:r>
              <a:rPr lang="en-US" sz="2200" b="1">
                <a:solidFill>
                  <a:schemeClr val="dk1"/>
                </a:solidFill>
              </a:rPr>
              <a:t>Toomer Elementary School</a:t>
            </a:r>
            <a:endParaRPr lang="en-US" sz="2200"/>
          </a:p>
        </p:txBody>
      </p:sp>
      <p:grpSp>
        <p:nvGrpSpPr>
          <p:cNvPr id="208" name="Google Shape;208;p6"/>
          <p:cNvGrpSpPr/>
          <p:nvPr/>
        </p:nvGrpSpPr>
        <p:grpSpPr>
          <a:xfrm>
            <a:off x="10807462" y="136186"/>
            <a:ext cx="517001" cy="398041"/>
            <a:chOff x="8092231" y="1622475"/>
            <a:chExt cx="307997" cy="237107"/>
          </a:xfrm>
        </p:grpSpPr>
        <p:sp>
          <p:nvSpPr>
            <p:cNvPr id="209" name="Google Shape;209;p6"/>
            <p:cNvSpPr/>
            <p:nvPr/>
          </p:nvSpPr>
          <p:spPr>
            <a:xfrm>
              <a:off x="8092231" y="1622475"/>
              <a:ext cx="209497" cy="205116"/>
            </a:xfrm>
            <a:custGeom>
              <a:avLst/>
              <a:gdLst/>
              <a:ahLst/>
              <a:cxnLst/>
              <a:rect l="l" t="t" r="r" b="b"/>
              <a:pathLst>
                <a:path w="11142" h="10909" extrusionOk="0">
                  <a:moveTo>
                    <a:pt x="5571" y="2703"/>
                  </a:moveTo>
                  <a:cubicBezTo>
                    <a:pt x="7073" y="2703"/>
                    <a:pt x="8307" y="3937"/>
                    <a:pt x="8307" y="5438"/>
                  </a:cubicBezTo>
                  <a:cubicBezTo>
                    <a:pt x="8307" y="6972"/>
                    <a:pt x="7073" y="8207"/>
                    <a:pt x="5571" y="8207"/>
                  </a:cubicBezTo>
                  <a:cubicBezTo>
                    <a:pt x="4037" y="8207"/>
                    <a:pt x="2803" y="6972"/>
                    <a:pt x="2803" y="5438"/>
                  </a:cubicBezTo>
                  <a:cubicBezTo>
                    <a:pt x="2803" y="3937"/>
                    <a:pt x="4037" y="2703"/>
                    <a:pt x="5571" y="2703"/>
                  </a:cubicBezTo>
                  <a:close/>
                  <a:moveTo>
                    <a:pt x="4404" y="1"/>
                  </a:moveTo>
                  <a:cubicBezTo>
                    <a:pt x="4004" y="67"/>
                    <a:pt x="3637" y="201"/>
                    <a:pt x="3303" y="368"/>
                  </a:cubicBezTo>
                  <a:cubicBezTo>
                    <a:pt x="3337" y="1101"/>
                    <a:pt x="3403" y="1935"/>
                    <a:pt x="3170" y="2136"/>
                  </a:cubicBezTo>
                  <a:cubicBezTo>
                    <a:pt x="3120" y="2167"/>
                    <a:pt x="3053" y="2180"/>
                    <a:pt x="2972" y="2180"/>
                  </a:cubicBezTo>
                  <a:cubicBezTo>
                    <a:pt x="2619" y="2180"/>
                    <a:pt x="2005" y="1919"/>
                    <a:pt x="1435" y="1702"/>
                  </a:cubicBezTo>
                  <a:cubicBezTo>
                    <a:pt x="1168" y="2002"/>
                    <a:pt x="935" y="2302"/>
                    <a:pt x="735" y="2669"/>
                  </a:cubicBezTo>
                  <a:cubicBezTo>
                    <a:pt x="1202" y="3236"/>
                    <a:pt x="1769" y="3870"/>
                    <a:pt x="1669" y="4170"/>
                  </a:cubicBezTo>
                  <a:cubicBezTo>
                    <a:pt x="1602" y="4471"/>
                    <a:pt x="768" y="4637"/>
                    <a:pt x="34" y="4837"/>
                  </a:cubicBezTo>
                  <a:cubicBezTo>
                    <a:pt x="1" y="5038"/>
                    <a:pt x="1" y="5238"/>
                    <a:pt x="1" y="5438"/>
                  </a:cubicBezTo>
                  <a:cubicBezTo>
                    <a:pt x="1" y="5638"/>
                    <a:pt x="1" y="5838"/>
                    <a:pt x="34" y="6038"/>
                  </a:cubicBezTo>
                  <a:cubicBezTo>
                    <a:pt x="768" y="6238"/>
                    <a:pt x="1602" y="6439"/>
                    <a:pt x="1669" y="6705"/>
                  </a:cubicBezTo>
                  <a:cubicBezTo>
                    <a:pt x="1769" y="7006"/>
                    <a:pt x="1202" y="7639"/>
                    <a:pt x="735" y="8240"/>
                  </a:cubicBezTo>
                  <a:cubicBezTo>
                    <a:pt x="935" y="8573"/>
                    <a:pt x="1168" y="8907"/>
                    <a:pt x="1435" y="9174"/>
                  </a:cubicBezTo>
                  <a:cubicBezTo>
                    <a:pt x="1986" y="8964"/>
                    <a:pt x="2579" y="8713"/>
                    <a:pt x="2937" y="8713"/>
                  </a:cubicBezTo>
                  <a:cubicBezTo>
                    <a:pt x="3033" y="8713"/>
                    <a:pt x="3113" y="8731"/>
                    <a:pt x="3170" y="8774"/>
                  </a:cubicBezTo>
                  <a:cubicBezTo>
                    <a:pt x="3403" y="8940"/>
                    <a:pt x="3337" y="9774"/>
                    <a:pt x="3303" y="10542"/>
                  </a:cubicBezTo>
                  <a:cubicBezTo>
                    <a:pt x="3637" y="10708"/>
                    <a:pt x="4037" y="10808"/>
                    <a:pt x="4404" y="10908"/>
                  </a:cubicBezTo>
                  <a:cubicBezTo>
                    <a:pt x="4838" y="10275"/>
                    <a:pt x="5238" y="9541"/>
                    <a:pt x="5571" y="9541"/>
                  </a:cubicBezTo>
                  <a:cubicBezTo>
                    <a:pt x="5905" y="9541"/>
                    <a:pt x="6339" y="10275"/>
                    <a:pt x="6739" y="10908"/>
                  </a:cubicBezTo>
                  <a:cubicBezTo>
                    <a:pt x="7139" y="10808"/>
                    <a:pt x="7506" y="10708"/>
                    <a:pt x="7840" y="10542"/>
                  </a:cubicBezTo>
                  <a:cubicBezTo>
                    <a:pt x="7806" y="9774"/>
                    <a:pt x="7740" y="8940"/>
                    <a:pt x="7973" y="8774"/>
                  </a:cubicBezTo>
                  <a:cubicBezTo>
                    <a:pt x="8030" y="8731"/>
                    <a:pt x="8110" y="8713"/>
                    <a:pt x="8206" y="8713"/>
                  </a:cubicBezTo>
                  <a:cubicBezTo>
                    <a:pt x="8564" y="8713"/>
                    <a:pt x="9156" y="8964"/>
                    <a:pt x="9708" y="9174"/>
                  </a:cubicBezTo>
                  <a:cubicBezTo>
                    <a:pt x="9975" y="8874"/>
                    <a:pt x="10208" y="8573"/>
                    <a:pt x="10408" y="8240"/>
                  </a:cubicBezTo>
                  <a:cubicBezTo>
                    <a:pt x="9941" y="7639"/>
                    <a:pt x="9374" y="7006"/>
                    <a:pt x="9474" y="6705"/>
                  </a:cubicBezTo>
                  <a:cubicBezTo>
                    <a:pt x="9541" y="6439"/>
                    <a:pt x="10375" y="6238"/>
                    <a:pt x="11109" y="6038"/>
                  </a:cubicBezTo>
                  <a:cubicBezTo>
                    <a:pt x="11142" y="5838"/>
                    <a:pt x="11142" y="5638"/>
                    <a:pt x="11142" y="5438"/>
                  </a:cubicBezTo>
                  <a:cubicBezTo>
                    <a:pt x="11142" y="5238"/>
                    <a:pt x="11142" y="5038"/>
                    <a:pt x="11109" y="4837"/>
                  </a:cubicBezTo>
                  <a:cubicBezTo>
                    <a:pt x="10375" y="4637"/>
                    <a:pt x="9541" y="4471"/>
                    <a:pt x="9474" y="4170"/>
                  </a:cubicBezTo>
                  <a:cubicBezTo>
                    <a:pt x="9374" y="3870"/>
                    <a:pt x="9908" y="3236"/>
                    <a:pt x="10408" y="2669"/>
                  </a:cubicBezTo>
                  <a:cubicBezTo>
                    <a:pt x="10208" y="2302"/>
                    <a:pt x="9975" y="2002"/>
                    <a:pt x="9708" y="1702"/>
                  </a:cubicBezTo>
                  <a:cubicBezTo>
                    <a:pt x="9138" y="1919"/>
                    <a:pt x="8502" y="2180"/>
                    <a:pt x="8158" y="2180"/>
                  </a:cubicBezTo>
                  <a:cubicBezTo>
                    <a:pt x="8080" y="2180"/>
                    <a:pt x="8017" y="2167"/>
                    <a:pt x="7973" y="2136"/>
                  </a:cubicBezTo>
                  <a:cubicBezTo>
                    <a:pt x="7740" y="1935"/>
                    <a:pt x="7806" y="1101"/>
                    <a:pt x="7840" y="368"/>
                  </a:cubicBezTo>
                  <a:cubicBezTo>
                    <a:pt x="7506" y="201"/>
                    <a:pt x="7106" y="67"/>
                    <a:pt x="6739" y="1"/>
                  </a:cubicBezTo>
                  <a:cubicBezTo>
                    <a:pt x="6305" y="634"/>
                    <a:pt x="5905" y="1335"/>
                    <a:pt x="5571" y="1335"/>
                  </a:cubicBezTo>
                  <a:cubicBezTo>
                    <a:pt x="5238" y="1335"/>
                    <a:pt x="4804" y="634"/>
                    <a:pt x="4404" y="1"/>
                  </a:cubicBezTo>
                  <a:close/>
                </a:path>
              </a:pathLst>
            </a:custGeom>
            <a:solidFill>
              <a:srgbClr val="D59002"/>
            </a:solidFill>
            <a:ln>
              <a:noFill/>
            </a:ln>
          </p:spPr>
          <p:txBody>
            <a:bodyPr spcFirstLastPara="1" wrap="square" lIns="95970" tIns="95970" rIns="95970" bIns="95970" anchor="ctr" anchorCtr="0">
              <a:noAutofit/>
            </a:bodyPr>
            <a:lstStyle/>
            <a:p>
              <a:pPr>
                <a:buSzPts val="1050"/>
              </a:pPr>
              <a:endParaRPr sz="1470"/>
            </a:p>
          </p:txBody>
        </p:sp>
        <p:sp>
          <p:nvSpPr>
            <p:cNvPr id="210" name="Google Shape;210;p6"/>
            <p:cNvSpPr/>
            <p:nvPr/>
          </p:nvSpPr>
          <p:spPr>
            <a:xfrm>
              <a:off x="8282919" y="1745413"/>
              <a:ext cx="117309" cy="114169"/>
            </a:xfrm>
            <a:custGeom>
              <a:avLst/>
              <a:gdLst/>
              <a:ahLst/>
              <a:cxnLst/>
              <a:rect l="l" t="t" r="r" b="b"/>
              <a:pathLst>
                <a:path w="6239" h="6072" extrusionOk="0">
                  <a:moveTo>
                    <a:pt x="3103" y="1502"/>
                  </a:moveTo>
                  <a:cubicBezTo>
                    <a:pt x="3970" y="1502"/>
                    <a:pt x="4637" y="2202"/>
                    <a:pt x="4637" y="3036"/>
                  </a:cubicBezTo>
                  <a:cubicBezTo>
                    <a:pt x="4637" y="3903"/>
                    <a:pt x="3970" y="4571"/>
                    <a:pt x="3103" y="4571"/>
                  </a:cubicBezTo>
                  <a:cubicBezTo>
                    <a:pt x="2269" y="4571"/>
                    <a:pt x="1568" y="3903"/>
                    <a:pt x="1568" y="3036"/>
                  </a:cubicBezTo>
                  <a:cubicBezTo>
                    <a:pt x="1568" y="2202"/>
                    <a:pt x="2269" y="1502"/>
                    <a:pt x="3103" y="1502"/>
                  </a:cubicBezTo>
                  <a:close/>
                  <a:moveTo>
                    <a:pt x="2469" y="1"/>
                  </a:moveTo>
                  <a:cubicBezTo>
                    <a:pt x="2235" y="34"/>
                    <a:pt x="2035" y="101"/>
                    <a:pt x="1835" y="201"/>
                  </a:cubicBezTo>
                  <a:cubicBezTo>
                    <a:pt x="1868" y="634"/>
                    <a:pt x="1902" y="1101"/>
                    <a:pt x="1768" y="1202"/>
                  </a:cubicBezTo>
                  <a:cubicBezTo>
                    <a:pt x="1743" y="1220"/>
                    <a:pt x="1707" y="1229"/>
                    <a:pt x="1663" y="1229"/>
                  </a:cubicBezTo>
                  <a:cubicBezTo>
                    <a:pt x="1473" y="1229"/>
                    <a:pt x="1126" y="1076"/>
                    <a:pt x="801" y="968"/>
                  </a:cubicBezTo>
                  <a:cubicBezTo>
                    <a:pt x="668" y="1135"/>
                    <a:pt x="534" y="1302"/>
                    <a:pt x="401" y="1502"/>
                  </a:cubicBezTo>
                  <a:cubicBezTo>
                    <a:pt x="668" y="1835"/>
                    <a:pt x="1001" y="2169"/>
                    <a:pt x="934" y="2336"/>
                  </a:cubicBezTo>
                  <a:cubicBezTo>
                    <a:pt x="901" y="2502"/>
                    <a:pt x="434" y="2603"/>
                    <a:pt x="0" y="2703"/>
                  </a:cubicBezTo>
                  <a:cubicBezTo>
                    <a:pt x="0" y="2803"/>
                    <a:pt x="0" y="2936"/>
                    <a:pt x="0" y="3036"/>
                  </a:cubicBezTo>
                  <a:cubicBezTo>
                    <a:pt x="0" y="3170"/>
                    <a:pt x="0" y="3270"/>
                    <a:pt x="0" y="3370"/>
                  </a:cubicBezTo>
                  <a:cubicBezTo>
                    <a:pt x="434" y="3503"/>
                    <a:pt x="868" y="3603"/>
                    <a:pt x="934" y="3737"/>
                  </a:cubicBezTo>
                  <a:cubicBezTo>
                    <a:pt x="1001" y="3937"/>
                    <a:pt x="668" y="4270"/>
                    <a:pt x="401" y="4604"/>
                  </a:cubicBezTo>
                  <a:cubicBezTo>
                    <a:pt x="534" y="4804"/>
                    <a:pt x="668" y="4971"/>
                    <a:pt x="801" y="5138"/>
                  </a:cubicBezTo>
                  <a:cubicBezTo>
                    <a:pt x="1117" y="5006"/>
                    <a:pt x="1455" y="4874"/>
                    <a:pt x="1648" y="4874"/>
                  </a:cubicBezTo>
                  <a:cubicBezTo>
                    <a:pt x="1699" y="4874"/>
                    <a:pt x="1740" y="4883"/>
                    <a:pt x="1768" y="4904"/>
                  </a:cubicBezTo>
                  <a:cubicBezTo>
                    <a:pt x="1902" y="5004"/>
                    <a:pt x="1868" y="5471"/>
                    <a:pt x="1835" y="5872"/>
                  </a:cubicBezTo>
                  <a:cubicBezTo>
                    <a:pt x="2035" y="5972"/>
                    <a:pt x="2235" y="6038"/>
                    <a:pt x="2469" y="6072"/>
                  </a:cubicBezTo>
                  <a:cubicBezTo>
                    <a:pt x="2702" y="5738"/>
                    <a:pt x="2936" y="5338"/>
                    <a:pt x="3103" y="5338"/>
                  </a:cubicBezTo>
                  <a:cubicBezTo>
                    <a:pt x="3269" y="5338"/>
                    <a:pt x="3536" y="5738"/>
                    <a:pt x="3770" y="6072"/>
                  </a:cubicBezTo>
                  <a:cubicBezTo>
                    <a:pt x="3970" y="6038"/>
                    <a:pt x="4170" y="5972"/>
                    <a:pt x="4370" y="5872"/>
                  </a:cubicBezTo>
                  <a:cubicBezTo>
                    <a:pt x="4370" y="5471"/>
                    <a:pt x="4303" y="5004"/>
                    <a:pt x="4437" y="4904"/>
                  </a:cubicBezTo>
                  <a:cubicBezTo>
                    <a:pt x="4472" y="4883"/>
                    <a:pt x="4518" y="4874"/>
                    <a:pt x="4574" y="4874"/>
                  </a:cubicBezTo>
                  <a:cubicBezTo>
                    <a:pt x="4782" y="4874"/>
                    <a:pt x="5114" y="5006"/>
                    <a:pt x="5404" y="5138"/>
                  </a:cubicBezTo>
                  <a:cubicBezTo>
                    <a:pt x="5571" y="4971"/>
                    <a:pt x="5704" y="4804"/>
                    <a:pt x="5805" y="4604"/>
                  </a:cubicBezTo>
                  <a:cubicBezTo>
                    <a:pt x="5538" y="4270"/>
                    <a:pt x="5237" y="3937"/>
                    <a:pt x="5271" y="3737"/>
                  </a:cubicBezTo>
                  <a:cubicBezTo>
                    <a:pt x="5338" y="3603"/>
                    <a:pt x="5805" y="3503"/>
                    <a:pt x="6205" y="3370"/>
                  </a:cubicBezTo>
                  <a:cubicBezTo>
                    <a:pt x="6205" y="3270"/>
                    <a:pt x="6238" y="3170"/>
                    <a:pt x="6238" y="3036"/>
                  </a:cubicBezTo>
                  <a:cubicBezTo>
                    <a:pt x="6238" y="2936"/>
                    <a:pt x="6205" y="2836"/>
                    <a:pt x="6205" y="2703"/>
                  </a:cubicBezTo>
                  <a:cubicBezTo>
                    <a:pt x="5805" y="2603"/>
                    <a:pt x="5338" y="2502"/>
                    <a:pt x="5271" y="2336"/>
                  </a:cubicBezTo>
                  <a:cubicBezTo>
                    <a:pt x="5237" y="2169"/>
                    <a:pt x="5538" y="1835"/>
                    <a:pt x="5805" y="1502"/>
                  </a:cubicBezTo>
                  <a:cubicBezTo>
                    <a:pt x="5704" y="1302"/>
                    <a:pt x="5571" y="1135"/>
                    <a:pt x="5404" y="968"/>
                  </a:cubicBezTo>
                  <a:cubicBezTo>
                    <a:pt x="5106" y="1076"/>
                    <a:pt x="4765" y="1229"/>
                    <a:pt x="4557" y="1229"/>
                  </a:cubicBezTo>
                  <a:cubicBezTo>
                    <a:pt x="4509" y="1229"/>
                    <a:pt x="4468" y="1220"/>
                    <a:pt x="4437" y="1202"/>
                  </a:cubicBezTo>
                  <a:cubicBezTo>
                    <a:pt x="4303" y="1101"/>
                    <a:pt x="4370" y="634"/>
                    <a:pt x="4370" y="201"/>
                  </a:cubicBezTo>
                  <a:cubicBezTo>
                    <a:pt x="4170" y="101"/>
                    <a:pt x="3970" y="34"/>
                    <a:pt x="3770" y="1"/>
                  </a:cubicBezTo>
                  <a:cubicBezTo>
                    <a:pt x="3536" y="334"/>
                    <a:pt x="3269" y="768"/>
                    <a:pt x="3103" y="768"/>
                  </a:cubicBezTo>
                  <a:cubicBezTo>
                    <a:pt x="2936" y="768"/>
                    <a:pt x="2702" y="334"/>
                    <a:pt x="2469" y="1"/>
                  </a:cubicBezTo>
                  <a:close/>
                </a:path>
              </a:pathLst>
            </a:custGeom>
            <a:solidFill>
              <a:srgbClr val="D59002"/>
            </a:solidFill>
            <a:ln>
              <a:noFill/>
            </a:ln>
          </p:spPr>
          <p:txBody>
            <a:bodyPr spcFirstLastPara="1" wrap="square" lIns="95970" tIns="95970" rIns="95970" bIns="95970" anchor="ctr" anchorCtr="0">
              <a:noAutofit/>
            </a:bodyPr>
            <a:lstStyle/>
            <a:p>
              <a:pPr>
                <a:buSzPts val="1050"/>
              </a:pPr>
              <a:endParaRPr sz="1470"/>
            </a:p>
          </p:txBody>
        </p:sp>
      </p:grpSp>
      <p:graphicFrame>
        <p:nvGraphicFramePr>
          <p:cNvPr id="211" name="Google Shape;211;p6"/>
          <p:cNvGraphicFramePr/>
          <p:nvPr>
            <p:extLst>
              <p:ext uri="{D42A27DB-BD31-4B8C-83A1-F6EECF244321}">
                <p14:modId xmlns:p14="http://schemas.microsoft.com/office/powerpoint/2010/main" val="407121571"/>
              </p:ext>
            </p:extLst>
          </p:nvPr>
        </p:nvGraphicFramePr>
        <p:xfrm>
          <a:off x="0" y="1981357"/>
          <a:ext cx="14630396" cy="4474467"/>
        </p:xfrm>
        <a:graphic>
          <a:graphicData uri="http://schemas.openxmlformats.org/drawingml/2006/table">
            <a:tbl>
              <a:tblPr firstRow="1" bandRow="1">
                <a:noFill/>
                <a:tableStyleId>{FCD9606F-1C79-4CFE-8E86-92C3EED076F4}</a:tableStyleId>
              </a:tblPr>
              <a:tblGrid>
                <a:gridCol w="3959144">
                  <a:extLst>
                    <a:ext uri="{9D8B030D-6E8A-4147-A177-3AD203B41FA5}">
                      <a16:colId xmlns:a16="http://schemas.microsoft.com/office/drawing/2014/main" val="20000"/>
                    </a:ext>
                  </a:extLst>
                </a:gridCol>
                <a:gridCol w="1834705">
                  <a:extLst>
                    <a:ext uri="{9D8B030D-6E8A-4147-A177-3AD203B41FA5}">
                      <a16:colId xmlns:a16="http://schemas.microsoft.com/office/drawing/2014/main" val="20001"/>
                    </a:ext>
                  </a:extLst>
                </a:gridCol>
                <a:gridCol w="1719798">
                  <a:extLst>
                    <a:ext uri="{9D8B030D-6E8A-4147-A177-3AD203B41FA5}">
                      <a16:colId xmlns:a16="http://schemas.microsoft.com/office/drawing/2014/main" val="20002"/>
                    </a:ext>
                  </a:extLst>
                </a:gridCol>
                <a:gridCol w="3774753">
                  <a:extLst>
                    <a:ext uri="{9D8B030D-6E8A-4147-A177-3AD203B41FA5}">
                      <a16:colId xmlns:a16="http://schemas.microsoft.com/office/drawing/2014/main" val="20003"/>
                    </a:ext>
                  </a:extLst>
                </a:gridCol>
                <a:gridCol w="1670998">
                  <a:extLst>
                    <a:ext uri="{9D8B030D-6E8A-4147-A177-3AD203B41FA5}">
                      <a16:colId xmlns:a16="http://schemas.microsoft.com/office/drawing/2014/main" val="20004"/>
                    </a:ext>
                  </a:extLst>
                </a:gridCol>
                <a:gridCol w="1670998">
                  <a:extLst>
                    <a:ext uri="{9D8B030D-6E8A-4147-A177-3AD203B41FA5}">
                      <a16:colId xmlns:a16="http://schemas.microsoft.com/office/drawing/2014/main" val="995562838"/>
                    </a:ext>
                  </a:extLst>
                </a:gridCol>
              </a:tblGrid>
              <a:tr h="1072787">
                <a:tc>
                  <a:txBody>
                    <a:bodyPr/>
                    <a:lstStyle/>
                    <a:p>
                      <a:pPr marL="0" marR="0" lvl="0" indent="0" algn="ctr" rtl="0">
                        <a:lnSpc>
                          <a:spcPct val="100000"/>
                        </a:lnSpc>
                        <a:spcBef>
                          <a:spcPts val="0"/>
                        </a:spcBef>
                        <a:spcAft>
                          <a:spcPts val="0"/>
                        </a:spcAft>
                        <a:buClr>
                          <a:srgbClr val="000000"/>
                        </a:buClr>
                        <a:buSzPts val="900"/>
                        <a:buFont typeface="Arial"/>
                        <a:buNone/>
                      </a:pPr>
                      <a:r>
                        <a:rPr lang="en-US" sz="1600" u="none" strike="noStrike" cap="none"/>
                        <a:t>Action Step</a:t>
                      </a:r>
                      <a:endParaRPr sz="1600" u="none" strike="noStrike" cap="none">
                        <a:solidFill>
                          <a:schemeClr val="lt1"/>
                        </a:solidFill>
                      </a:endParaRPr>
                    </a:p>
                  </a:txBody>
                  <a:tcPr marL="96005" marR="96005" marT="48020" marB="48020" anchor="ctr"/>
                </a:tc>
                <a:tc>
                  <a:txBody>
                    <a:bodyPr/>
                    <a:lstStyle/>
                    <a:p>
                      <a:pPr marL="0" marR="0" lvl="0" indent="0" algn="ctr" rtl="0">
                        <a:lnSpc>
                          <a:spcPct val="100000"/>
                        </a:lnSpc>
                        <a:spcBef>
                          <a:spcPts val="0"/>
                        </a:spcBef>
                        <a:spcAft>
                          <a:spcPts val="0"/>
                        </a:spcAft>
                        <a:buClr>
                          <a:srgbClr val="000000"/>
                        </a:buClr>
                        <a:buSzPts val="900"/>
                        <a:buFont typeface="Arial"/>
                        <a:buNone/>
                      </a:pPr>
                      <a:r>
                        <a:rPr lang="en-US" sz="1600" u="none" strike="noStrike" cap="none"/>
                        <a:t>Person/Position Responsible</a:t>
                      </a:r>
                      <a:endParaRPr sz="1600" u="none" strike="noStrike" cap="none">
                        <a:solidFill>
                          <a:schemeClr val="lt1"/>
                        </a:solidFill>
                      </a:endParaRPr>
                    </a:p>
                  </a:txBody>
                  <a:tcPr marL="96005" marR="96005" marT="48020" marB="48020" anchor="ctr"/>
                </a:tc>
                <a:tc>
                  <a:txBody>
                    <a:bodyPr/>
                    <a:lstStyle/>
                    <a:p>
                      <a:pPr marL="0" marR="0" lvl="0" indent="0" algn="ctr" rtl="0">
                        <a:lnSpc>
                          <a:spcPct val="100000"/>
                        </a:lnSpc>
                        <a:spcBef>
                          <a:spcPts val="0"/>
                        </a:spcBef>
                        <a:spcAft>
                          <a:spcPts val="0"/>
                        </a:spcAft>
                        <a:buClr>
                          <a:srgbClr val="000000"/>
                        </a:buClr>
                        <a:buSzPts val="900"/>
                        <a:buFont typeface="Arial"/>
                        <a:buNone/>
                      </a:pPr>
                      <a:r>
                        <a:rPr lang="en-US" sz="1600" u="none" strike="noStrike" cap="none"/>
                        <a:t>Timeline of Implementation</a:t>
                      </a:r>
                      <a:endParaRPr sz="1600" u="none" strike="noStrike" cap="none">
                        <a:solidFill>
                          <a:schemeClr val="lt1"/>
                        </a:solidFill>
                      </a:endParaRPr>
                    </a:p>
                  </a:txBody>
                  <a:tcPr marL="96005" marR="96005" marT="48020" marB="48020" anchor="ctr"/>
                </a:tc>
                <a:tc>
                  <a:txBody>
                    <a:bodyPr/>
                    <a:lstStyle/>
                    <a:p>
                      <a:pPr marL="0" marR="0" lvl="0" indent="0" algn="ctr" rtl="0">
                        <a:lnSpc>
                          <a:spcPct val="100000"/>
                        </a:lnSpc>
                        <a:spcBef>
                          <a:spcPts val="0"/>
                        </a:spcBef>
                        <a:spcAft>
                          <a:spcPts val="0"/>
                        </a:spcAft>
                        <a:buClr>
                          <a:srgbClr val="000000"/>
                        </a:buClr>
                        <a:buSzPts val="900"/>
                        <a:buFont typeface="Arial"/>
                        <a:buNone/>
                      </a:pPr>
                      <a:r>
                        <a:rPr lang="en-US" sz="1600" u="none" strike="noStrike" cap="none"/>
                        <a:t>Evidence and Artifacts </a:t>
                      </a:r>
                      <a:endParaRPr sz="1600" u="none" strike="noStrike" cap="none">
                        <a:solidFill>
                          <a:schemeClr val="lt1"/>
                        </a:solidFill>
                      </a:endParaRPr>
                    </a:p>
                  </a:txBody>
                  <a:tcPr marL="96005" marR="96005" marT="48020" marB="48020" anchor="ctr"/>
                </a:tc>
                <a:tc>
                  <a:txBody>
                    <a:bodyPr/>
                    <a:lstStyle/>
                    <a:p>
                      <a:pPr marL="0" marR="0" lvl="0" indent="0" algn="ctr" rtl="0">
                        <a:lnSpc>
                          <a:spcPct val="100000"/>
                        </a:lnSpc>
                        <a:spcBef>
                          <a:spcPts val="0"/>
                        </a:spcBef>
                        <a:spcAft>
                          <a:spcPts val="0"/>
                        </a:spcAft>
                        <a:buClr>
                          <a:srgbClr val="000000"/>
                        </a:buClr>
                        <a:buSzPts val="900"/>
                        <a:buFont typeface="Arial"/>
                        <a:buNone/>
                      </a:pPr>
                      <a:r>
                        <a:rPr lang="en-US" sz="1600" u="none" strike="noStrike" cap="none"/>
                        <a:t>Funding Source</a:t>
                      </a:r>
                      <a:endParaRPr sz="1600" u="none" strike="noStrike" cap="none">
                        <a:solidFill>
                          <a:schemeClr val="lt1"/>
                        </a:solidFill>
                      </a:endParaRPr>
                    </a:p>
                  </a:txBody>
                  <a:tcPr marL="96005" marR="96005" marT="48020" marB="48020" anchor="ctr"/>
                </a:tc>
                <a:tc>
                  <a:txBody>
                    <a:bodyPr/>
                    <a:lstStyle/>
                    <a:p>
                      <a:pPr marL="0" marR="0" lvl="0" indent="0" algn="ctr" rtl="0">
                        <a:lnSpc>
                          <a:spcPct val="100000"/>
                        </a:lnSpc>
                        <a:spcBef>
                          <a:spcPts val="0"/>
                        </a:spcBef>
                        <a:spcAft>
                          <a:spcPts val="0"/>
                        </a:spcAft>
                        <a:buClr>
                          <a:srgbClr val="000000"/>
                        </a:buClr>
                        <a:buSzPts val="900"/>
                        <a:buFont typeface="Arial"/>
                        <a:buNone/>
                      </a:pPr>
                      <a:r>
                        <a:rPr lang="en-US" sz="1600" u="none" strike="noStrike" cap="none">
                          <a:solidFill>
                            <a:schemeClr val="tx1"/>
                          </a:solidFill>
                        </a:rPr>
                        <a:t>APS 5</a:t>
                      </a:r>
                      <a:endParaRPr sz="1600" u="none" strike="noStrike" cap="none">
                        <a:solidFill>
                          <a:schemeClr val="tx1"/>
                        </a:solidFill>
                      </a:endParaRPr>
                    </a:p>
                  </a:txBody>
                  <a:tcPr marL="96005" marR="96005" marT="48020" marB="48020" anchor="ctr"/>
                </a:tc>
                <a:extLst>
                  <a:ext uri="{0D108BD9-81ED-4DB2-BD59-A6C34878D82A}">
                    <a16:rowId xmlns:a16="http://schemas.microsoft.com/office/drawing/2014/main" val="10000"/>
                  </a:ext>
                </a:extLst>
              </a:tr>
              <a:tr h="640080">
                <a:tc>
                  <a:txBody>
                    <a:bodyPr/>
                    <a:lstStyle/>
                    <a:p>
                      <a:pPr marL="0" marR="0" lvl="0" indent="0" algn="l" rtl="0">
                        <a:lnSpc>
                          <a:spcPct val="100000"/>
                        </a:lnSpc>
                        <a:spcBef>
                          <a:spcPts val="0"/>
                        </a:spcBef>
                        <a:spcAft>
                          <a:spcPts val="0"/>
                        </a:spcAft>
                        <a:buClr>
                          <a:schemeClr val="dk1"/>
                        </a:buClr>
                        <a:buSzPts val="800"/>
                        <a:buFont typeface="Arial"/>
                        <a:buNone/>
                      </a:pPr>
                      <a:r>
                        <a:rPr lang="en-US" sz="1200" b="0" i="0" u="none" strike="noStrike" cap="none">
                          <a:solidFill>
                            <a:schemeClr val="dk1"/>
                          </a:solidFill>
                          <a:latin typeface="Calibri"/>
                          <a:ea typeface="Calibri"/>
                          <a:cs typeface="Calibri"/>
                        </a:rPr>
                        <a:t>1) Create and implement plan for monitoring ELA instruction </a:t>
                      </a: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l" rtl="0">
                        <a:lnSpc>
                          <a:spcPct val="100000"/>
                        </a:lnSpc>
                        <a:spcBef>
                          <a:spcPts val="0"/>
                        </a:spcBef>
                        <a:spcAft>
                          <a:spcPts val="0"/>
                        </a:spcAft>
                        <a:buClr>
                          <a:schemeClr val="dk1"/>
                        </a:buClr>
                        <a:buSzPts val="800"/>
                        <a:buFont typeface="Arial"/>
                        <a:buNone/>
                      </a:pPr>
                      <a:r>
                        <a:rPr lang="en-US" sz="1200" b="0" i="0" u="none" strike="noStrike" cap="none">
                          <a:solidFill>
                            <a:schemeClr val="dk1"/>
                          </a:solidFill>
                          <a:latin typeface="Calibri"/>
                          <a:ea typeface="Calibri"/>
                          <a:cs typeface="Calibri"/>
                        </a:rPr>
                        <a:t>  Admin Team (P, AP, IC, IBC)</a:t>
                      </a: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l" rtl="0">
                        <a:lnSpc>
                          <a:spcPct val="100000"/>
                        </a:lnSpc>
                        <a:spcBef>
                          <a:spcPts val="0"/>
                        </a:spcBef>
                        <a:spcAft>
                          <a:spcPts val="0"/>
                        </a:spcAft>
                        <a:buClr>
                          <a:schemeClr val="dk1"/>
                        </a:buClr>
                        <a:buSzPts val="800"/>
                        <a:buFont typeface="Arial"/>
                        <a:buNone/>
                      </a:pPr>
                      <a:r>
                        <a:rPr lang="en-US" sz="1200" b="0" i="0" u="none" strike="noStrike" cap="none">
                          <a:solidFill>
                            <a:schemeClr val="dk1"/>
                          </a:solidFill>
                          <a:latin typeface="Calibri"/>
                          <a:ea typeface="Calibri"/>
                          <a:cs typeface="Calibri"/>
                        </a:rPr>
                        <a:t>                    July 2022-Ongoing </a:t>
                      </a: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ctr" rtl="0">
                        <a:lnSpc>
                          <a:spcPct val="100000"/>
                        </a:lnSpc>
                        <a:spcBef>
                          <a:spcPts val="0"/>
                        </a:spcBef>
                        <a:spcAft>
                          <a:spcPts val="0"/>
                        </a:spcAft>
                        <a:buClr>
                          <a:schemeClr val="dk1"/>
                        </a:buClr>
                        <a:buSzPts val="800"/>
                        <a:buFont typeface="Arial"/>
                        <a:buNone/>
                      </a:pPr>
                      <a:r>
                        <a:rPr lang="en-US" sz="1200" b="0" i="0" u="none" strike="noStrike" cap="none">
                          <a:solidFill>
                            <a:schemeClr val="dk1"/>
                          </a:solidFill>
                          <a:latin typeface="Calibri"/>
                          <a:ea typeface="Calibri"/>
                          <a:cs typeface="Calibri"/>
                        </a:rPr>
                        <a:t>(IRA Mini-Lesson, GR, Writing) Rubrics </a:t>
                      </a:r>
                    </a:p>
                    <a:p>
                      <a:pPr marL="0" marR="0" lvl="0" indent="0" algn="ctr">
                        <a:lnSpc>
                          <a:spcPct val="100000"/>
                        </a:lnSpc>
                        <a:spcBef>
                          <a:spcPts val="0"/>
                        </a:spcBef>
                        <a:spcAft>
                          <a:spcPts val="0"/>
                        </a:spcAft>
                        <a:buSzPts val="800"/>
                        <a:buFont typeface="Arial"/>
                        <a:buNone/>
                      </a:pPr>
                      <a:r>
                        <a:rPr lang="en-US" sz="1200" b="0" i="0" u="none" strike="noStrike" cap="none">
                          <a:solidFill>
                            <a:schemeClr val="dk1"/>
                          </a:solidFill>
                          <a:latin typeface="Calibri"/>
                          <a:ea typeface="Calibri"/>
                          <a:cs typeface="Calibri"/>
                        </a:rPr>
                        <a:t>Kickup feedback forms </a:t>
                      </a:r>
                    </a:p>
                    <a:p>
                      <a:pPr marL="0" marR="0" lvl="0" indent="0" algn="ctr">
                        <a:lnSpc>
                          <a:spcPct val="100000"/>
                        </a:lnSpc>
                        <a:spcBef>
                          <a:spcPts val="0"/>
                        </a:spcBef>
                        <a:spcAft>
                          <a:spcPts val="0"/>
                        </a:spcAft>
                        <a:buSzPts val="800"/>
                        <a:buFont typeface="Arial"/>
                        <a:buNone/>
                      </a:pPr>
                      <a:endParaRPr lang="en-US" sz="1200" b="0" i="0" u="none" strike="noStrike" cap="none">
                        <a:solidFill>
                          <a:schemeClr val="dk1"/>
                        </a:solidFill>
                        <a:latin typeface="Calibri"/>
                        <a:ea typeface="Calibri"/>
                        <a:cs typeface="Calibri"/>
                      </a:endParaRPr>
                    </a:p>
                  </a:txBody>
                  <a:tcPr marL="48020" marR="48020" marT="48020" marB="48020" anchor="ctr"/>
                </a:tc>
                <a:tc>
                  <a:txBody>
                    <a:bodyPr/>
                    <a:lstStyle/>
                    <a:p>
                      <a:pPr marL="0" marR="0" lvl="0" indent="0" algn="l" rtl="0">
                        <a:lnSpc>
                          <a:spcPct val="100000"/>
                        </a:lnSpc>
                        <a:spcBef>
                          <a:spcPts val="0"/>
                        </a:spcBef>
                        <a:spcAft>
                          <a:spcPts val="0"/>
                        </a:spcAft>
                        <a:buClr>
                          <a:schemeClr val="dk1"/>
                        </a:buClr>
                        <a:buSzPts val="800"/>
                        <a:buFont typeface="Arial"/>
                        <a:buNone/>
                      </a:pPr>
                      <a:r>
                        <a:rPr lang="en-US" sz="1200" b="0" i="0" u="none" strike="noStrike" cap="none">
                          <a:solidFill>
                            <a:schemeClr val="dk1"/>
                          </a:solidFill>
                          <a:latin typeface="Calibri"/>
                          <a:ea typeface="Calibri"/>
                          <a:cs typeface="Calibri"/>
                        </a:rPr>
                        <a:t>                 N/A</a:t>
                      </a: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l" rtl="0">
                        <a:lnSpc>
                          <a:spcPct val="100000"/>
                        </a:lnSpc>
                        <a:spcBef>
                          <a:spcPts val="0"/>
                        </a:spcBef>
                        <a:spcAft>
                          <a:spcPts val="0"/>
                        </a:spcAft>
                        <a:buClr>
                          <a:schemeClr val="dk1"/>
                        </a:buClr>
                        <a:buSzPts val="800"/>
                        <a:buFont typeface="Wingdings" panose="05000000000000000000" pitchFamily="2" charset="2"/>
                        <a:buNone/>
                      </a:pPr>
                      <a:r>
                        <a:rPr lang="en-US" sz="1200" b="0" i="0" u="none" strike="noStrike" cap="none">
                          <a:solidFill>
                            <a:schemeClr val="dk1"/>
                          </a:solidFill>
                          <a:latin typeface="Calibri"/>
                          <a:ea typeface="Calibri"/>
                          <a:cs typeface="Calibri"/>
                        </a:rPr>
                        <a:t>               </a:t>
                      </a:r>
                      <a:endParaRPr lang="en-US"/>
                    </a:p>
                    <a:p>
                      <a:pPr marL="0" marR="0" lvl="0" indent="0" algn="l">
                        <a:lnSpc>
                          <a:spcPct val="100000"/>
                        </a:lnSpc>
                        <a:spcBef>
                          <a:spcPts val="0"/>
                        </a:spcBef>
                        <a:spcAft>
                          <a:spcPts val="0"/>
                        </a:spcAft>
                        <a:buSzPts val="800"/>
                        <a:buFont typeface="Wingdings" panose="05000000000000000000" pitchFamily="2" charset="2"/>
                        <a:buNone/>
                      </a:pPr>
                      <a:r>
                        <a:rPr lang="en-US" sz="1200" b="0" i="0" u="none" strike="noStrike" cap="none">
                          <a:solidFill>
                            <a:schemeClr val="dk1"/>
                          </a:solidFill>
                          <a:latin typeface="Calibri"/>
                          <a:ea typeface="Calibri"/>
                          <a:cs typeface="Calibri"/>
                        </a:rPr>
                        <a:t>                   C &amp; I </a:t>
                      </a:r>
                    </a:p>
                    <a:p>
                      <a:pPr marL="0" marR="0" lvl="0" indent="0" algn="l">
                        <a:lnSpc>
                          <a:spcPct val="100000"/>
                        </a:lnSpc>
                        <a:spcBef>
                          <a:spcPts val="0"/>
                        </a:spcBef>
                        <a:spcAft>
                          <a:spcPts val="0"/>
                        </a:spcAft>
                        <a:buSzPts val="800"/>
                        <a:buFont typeface="Wingdings" panose="05000000000000000000" pitchFamily="2" charset="2"/>
                        <a:buNone/>
                      </a:pPr>
                      <a:endParaRPr lang="en-US" sz="1200" b="0" i="0" u="none" strike="noStrike" cap="none">
                        <a:solidFill>
                          <a:schemeClr val="dk1"/>
                        </a:solidFill>
                        <a:latin typeface="Calibri"/>
                        <a:ea typeface="Calibri"/>
                        <a:cs typeface="Calibri"/>
                      </a:endParaRPr>
                    </a:p>
                  </a:txBody>
                  <a:tcPr marL="48020" marR="48020" marT="48020" marB="48020"/>
                </a:tc>
                <a:extLst>
                  <a:ext uri="{0D108BD9-81ED-4DB2-BD59-A6C34878D82A}">
                    <a16:rowId xmlns:a16="http://schemas.microsoft.com/office/drawing/2014/main" val="10001"/>
                  </a:ext>
                </a:extLst>
              </a:tr>
              <a:tr h="640080">
                <a:tc>
                  <a:txBody>
                    <a:bodyPr/>
                    <a:lstStyle/>
                    <a:p>
                      <a:pPr marL="0" marR="0" lvl="0" indent="0" algn="l" rtl="0">
                        <a:lnSpc>
                          <a:spcPct val="100000"/>
                        </a:lnSpc>
                        <a:spcBef>
                          <a:spcPts val="0"/>
                        </a:spcBef>
                        <a:spcAft>
                          <a:spcPts val="0"/>
                        </a:spcAft>
                        <a:buClr>
                          <a:schemeClr val="dk1"/>
                        </a:buClr>
                        <a:buSzPts val="800"/>
                        <a:buFont typeface="Arial"/>
                        <a:buNone/>
                      </a:pPr>
                      <a:r>
                        <a:rPr lang="en-US" sz="1200" b="0" i="0" u="none" strike="noStrike" cap="none">
                          <a:solidFill>
                            <a:schemeClr val="dk1"/>
                          </a:solidFill>
                          <a:latin typeface="Calibri"/>
                          <a:ea typeface="Calibri"/>
                          <a:cs typeface="Calibri"/>
                        </a:rPr>
                        <a:t>2) Create and implement a plan for data review and next steps </a:t>
                      </a: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l">
                        <a:lnSpc>
                          <a:spcPct val="100000"/>
                        </a:lnSpc>
                        <a:spcBef>
                          <a:spcPts val="0"/>
                        </a:spcBef>
                        <a:spcAft>
                          <a:spcPts val="0"/>
                        </a:spcAft>
                        <a:buNone/>
                      </a:pPr>
                      <a:r>
                        <a:rPr lang="en-US" sz="1200" b="0" i="0" u="none" strike="noStrike" cap="none" noProof="0">
                          <a:solidFill>
                            <a:schemeClr val="dk1"/>
                          </a:solidFill>
                          <a:latin typeface="Calibri"/>
                        </a:rPr>
                        <a:t>Admin Team (P, AP, IC, IBC, SELT)</a:t>
                      </a:r>
                      <a:endParaRPr>
                        <a:sym typeface="Arial"/>
                      </a:endParaRPr>
                    </a:p>
                  </a:txBody>
                  <a:tcPr marL="48020" marR="48020" marT="48020" marB="48020" anchor="ctr"/>
                </a:tc>
                <a:tc>
                  <a:txBody>
                    <a:bodyPr/>
                    <a:lstStyle/>
                    <a:p>
                      <a:pPr marL="0" marR="0" lvl="0" indent="0" algn="l" rtl="0">
                        <a:lnSpc>
                          <a:spcPct val="100000"/>
                        </a:lnSpc>
                        <a:spcBef>
                          <a:spcPts val="0"/>
                        </a:spcBef>
                        <a:spcAft>
                          <a:spcPts val="0"/>
                        </a:spcAft>
                        <a:buClr>
                          <a:schemeClr val="dk1"/>
                        </a:buClr>
                        <a:buSzPts val="800"/>
                        <a:buFont typeface="Arial"/>
                        <a:buNone/>
                      </a:pPr>
                      <a:r>
                        <a:rPr lang="en-US" sz="1200" b="0" i="0" u="none" strike="noStrike" cap="none">
                          <a:solidFill>
                            <a:schemeClr val="dk1"/>
                          </a:solidFill>
                          <a:latin typeface="Calibri"/>
                          <a:ea typeface="Calibri"/>
                          <a:cs typeface="Calibri"/>
                        </a:rPr>
                        <a:t>                     July 2022- Ongoing</a:t>
                      </a: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ctr" rtl="0">
                        <a:lnSpc>
                          <a:spcPct val="100000"/>
                        </a:lnSpc>
                        <a:spcBef>
                          <a:spcPts val="0"/>
                        </a:spcBef>
                        <a:spcAft>
                          <a:spcPts val="0"/>
                        </a:spcAft>
                        <a:buClr>
                          <a:schemeClr val="dk1"/>
                        </a:buClr>
                        <a:buSzPts val="800"/>
                        <a:buFont typeface="Arial"/>
                        <a:buNone/>
                      </a:pPr>
                      <a:r>
                        <a:rPr lang="en-US" sz="1200" b="0" i="0" u="none" strike="noStrike" cap="none">
                          <a:solidFill>
                            <a:schemeClr val="dk1"/>
                          </a:solidFill>
                          <a:latin typeface="Calibri"/>
                          <a:ea typeface="Calibri"/>
                          <a:cs typeface="Calibri"/>
                        </a:rPr>
                        <a:t>DDI Protocol </a:t>
                      </a:r>
                    </a:p>
                    <a:p>
                      <a:pPr marL="0" marR="0" lvl="0" indent="0" algn="ctr">
                        <a:lnSpc>
                          <a:spcPct val="100000"/>
                        </a:lnSpc>
                        <a:spcBef>
                          <a:spcPts val="0"/>
                        </a:spcBef>
                        <a:spcAft>
                          <a:spcPts val="0"/>
                        </a:spcAft>
                        <a:buSzPts val="800"/>
                        <a:buFont typeface="Arial"/>
                        <a:buNone/>
                      </a:pPr>
                      <a:r>
                        <a:rPr lang="en-US" sz="1200" b="0" i="0" u="none" strike="noStrike" cap="none">
                          <a:solidFill>
                            <a:schemeClr val="dk1"/>
                          </a:solidFill>
                          <a:latin typeface="Calibri"/>
                          <a:ea typeface="Calibri"/>
                          <a:cs typeface="Calibri"/>
                        </a:rPr>
                        <a:t>Small group planning page </a:t>
                      </a:r>
                    </a:p>
                    <a:p>
                      <a:pPr marL="0" marR="0" lvl="0" indent="0" algn="ctr">
                        <a:lnSpc>
                          <a:spcPct val="100000"/>
                        </a:lnSpc>
                        <a:spcBef>
                          <a:spcPts val="0"/>
                        </a:spcBef>
                        <a:spcAft>
                          <a:spcPts val="0"/>
                        </a:spcAft>
                        <a:buSzPts val="800"/>
                        <a:buFont typeface="Arial"/>
                        <a:buNone/>
                      </a:pPr>
                      <a:endParaRPr lang="en-US" sz="1200" b="0" i="0" u="none" strike="noStrike" cap="none">
                        <a:solidFill>
                          <a:schemeClr val="dk1"/>
                        </a:solidFill>
                        <a:latin typeface="Calibri"/>
                        <a:ea typeface="Calibri"/>
                        <a:cs typeface="Calibri"/>
                      </a:endParaRPr>
                    </a:p>
                  </a:txBody>
                  <a:tcPr marL="48020" marR="48020" marT="48020" marB="48020" anchor="ctr"/>
                </a:tc>
                <a:tc>
                  <a:txBody>
                    <a:bodyPr/>
                    <a:lstStyle/>
                    <a:p>
                      <a:pPr marL="0" marR="0" lvl="0" indent="0" algn="l" rtl="0">
                        <a:lnSpc>
                          <a:spcPct val="100000"/>
                        </a:lnSpc>
                        <a:spcBef>
                          <a:spcPts val="0"/>
                        </a:spcBef>
                        <a:spcAft>
                          <a:spcPts val="0"/>
                        </a:spcAft>
                        <a:buClr>
                          <a:schemeClr val="dk1"/>
                        </a:buClr>
                        <a:buSzPts val="800"/>
                        <a:buFont typeface="Arial"/>
                        <a:buNone/>
                      </a:pPr>
                      <a:r>
                        <a:rPr lang="en-US" sz="1200" b="0" i="0" u="none" strike="noStrike" cap="none">
                          <a:solidFill>
                            <a:schemeClr val="dk1"/>
                          </a:solidFill>
                          <a:latin typeface="Calibri"/>
                          <a:ea typeface="Calibri"/>
                          <a:cs typeface="Calibri"/>
                        </a:rPr>
                        <a:t>                 N/A</a:t>
                      </a: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l" rtl="0">
                        <a:lnSpc>
                          <a:spcPct val="100000"/>
                        </a:lnSpc>
                        <a:spcBef>
                          <a:spcPts val="0"/>
                        </a:spcBef>
                        <a:spcAft>
                          <a:spcPts val="0"/>
                        </a:spcAft>
                        <a:buClr>
                          <a:schemeClr val="dk1"/>
                        </a:buClr>
                        <a:buSzPts val="800"/>
                        <a:buFont typeface="Arial"/>
                        <a:buNone/>
                      </a:pPr>
                      <a:r>
                        <a:rPr lang="en-US" sz="1200" b="0" i="0" u="none" strike="noStrike" cap="none">
                          <a:solidFill>
                            <a:schemeClr val="dk1"/>
                          </a:solidFill>
                          <a:latin typeface="Calibri"/>
                          <a:ea typeface="Calibri"/>
                          <a:cs typeface="Calibri"/>
                        </a:rPr>
                        <a:t>                   Data </a:t>
                      </a:r>
                    </a:p>
                    <a:p>
                      <a:pPr marL="0" marR="0" lvl="0" indent="0" algn="l">
                        <a:lnSpc>
                          <a:spcPct val="100000"/>
                        </a:lnSpc>
                        <a:spcBef>
                          <a:spcPts val="0"/>
                        </a:spcBef>
                        <a:spcAft>
                          <a:spcPts val="0"/>
                        </a:spcAft>
                        <a:buSzPts val="800"/>
                        <a:buFont typeface="Arial"/>
                        <a:buNone/>
                      </a:pPr>
                      <a:r>
                        <a:rPr lang="en-US" sz="1200" b="0" i="0" u="none" strike="noStrike" cap="none">
                          <a:solidFill>
                            <a:schemeClr val="dk1"/>
                          </a:solidFill>
                          <a:latin typeface="Calibri"/>
                          <a:ea typeface="Calibri"/>
                          <a:cs typeface="Calibri"/>
                        </a:rPr>
                        <a:t>    Personalized Learning </a:t>
                      </a:r>
                    </a:p>
                  </a:txBody>
                  <a:tcPr marL="48020" marR="48020" marT="48020" marB="48020" anchor="ctr"/>
                </a:tc>
                <a:extLst>
                  <a:ext uri="{0D108BD9-81ED-4DB2-BD59-A6C34878D82A}">
                    <a16:rowId xmlns:a16="http://schemas.microsoft.com/office/drawing/2014/main" val="10002"/>
                  </a:ext>
                </a:extLst>
              </a:tr>
              <a:tr h="640080">
                <a:tc>
                  <a:txBody>
                    <a:bodyPr/>
                    <a:lstStyle/>
                    <a:p>
                      <a:pPr marL="0" marR="0" lvl="0" indent="0" algn="l" rtl="0">
                        <a:lnSpc>
                          <a:spcPct val="100000"/>
                        </a:lnSpc>
                        <a:spcBef>
                          <a:spcPts val="0"/>
                        </a:spcBef>
                        <a:spcAft>
                          <a:spcPts val="0"/>
                        </a:spcAft>
                        <a:buClr>
                          <a:schemeClr val="dk1"/>
                        </a:buClr>
                        <a:buSzPts val="800"/>
                        <a:buFont typeface="Arial"/>
                        <a:buNone/>
                      </a:pPr>
                      <a:r>
                        <a:rPr lang="en-US" sz="1200" b="0" i="0" u="none" strike="noStrike" cap="none">
                          <a:solidFill>
                            <a:schemeClr val="dk1"/>
                          </a:solidFill>
                          <a:latin typeface="Calibri"/>
                          <a:ea typeface="Calibri"/>
                          <a:cs typeface="Calibri"/>
                        </a:rPr>
                        <a:t>3) Create and implement a plan for teacher capacity building based on data gathered through monitoring data. </a:t>
                      </a: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l">
                        <a:lnSpc>
                          <a:spcPct val="100000"/>
                        </a:lnSpc>
                        <a:spcBef>
                          <a:spcPts val="0"/>
                        </a:spcBef>
                        <a:spcAft>
                          <a:spcPts val="0"/>
                        </a:spcAft>
                        <a:buNone/>
                      </a:pPr>
                      <a:r>
                        <a:rPr lang="en-US" sz="1200" b="0" i="0" u="none" strike="noStrike" cap="none" noProof="0">
                          <a:solidFill>
                            <a:schemeClr val="dk1"/>
                          </a:solidFill>
                          <a:latin typeface="Calibri"/>
                        </a:rPr>
                        <a:t>  Admin Team (P, AP,   IC, IBC, SELT)</a:t>
                      </a:r>
                      <a:endParaRPr>
                        <a:sym typeface="Arial"/>
                      </a:endParaRPr>
                    </a:p>
                  </a:txBody>
                  <a:tcPr marL="48020" marR="48020" marT="48020" marB="48020" anchor="ctr"/>
                </a:tc>
                <a:tc>
                  <a:txBody>
                    <a:bodyPr/>
                    <a:lstStyle/>
                    <a:p>
                      <a:pPr marL="0" marR="0" lvl="0" indent="0" algn="l" rtl="0">
                        <a:lnSpc>
                          <a:spcPct val="100000"/>
                        </a:lnSpc>
                        <a:spcBef>
                          <a:spcPts val="0"/>
                        </a:spcBef>
                        <a:spcAft>
                          <a:spcPts val="0"/>
                        </a:spcAft>
                        <a:buClr>
                          <a:schemeClr val="dk1"/>
                        </a:buClr>
                        <a:buSzPts val="800"/>
                        <a:buFont typeface="Arial"/>
                        <a:buNone/>
                      </a:pPr>
                      <a:r>
                        <a:rPr lang="en-US" sz="1200" b="0" i="0" u="none" strike="noStrike" cap="none">
                          <a:solidFill>
                            <a:schemeClr val="dk1"/>
                          </a:solidFill>
                          <a:latin typeface="Calibri"/>
                          <a:ea typeface="Calibri"/>
                          <a:cs typeface="Calibri"/>
                        </a:rPr>
                        <a:t>                    </a:t>
                      </a:r>
                      <a:r>
                        <a:rPr lang="en-US" sz="1200" b="0" i="0" u="none" strike="noStrike" cap="none" noProof="0"/>
                        <a:t> July 2022- Ongoing</a:t>
                      </a: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ctr" rtl="0">
                        <a:lnSpc>
                          <a:spcPct val="100000"/>
                        </a:lnSpc>
                        <a:spcBef>
                          <a:spcPts val="0"/>
                        </a:spcBef>
                        <a:spcAft>
                          <a:spcPts val="0"/>
                        </a:spcAft>
                        <a:buClr>
                          <a:schemeClr val="dk1"/>
                        </a:buClr>
                        <a:buSzPts val="800"/>
                        <a:buFont typeface="Arial"/>
                        <a:buNone/>
                      </a:pPr>
                      <a:r>
                        <a:rPr lang="en-US" sz="1200" b="0" i="0" u="none" strike="noStrike" cap="none">
                          <a:solidFill>
                            <a:schemeClr val="dk1"/>
                          </a:solidFill>
                          <a:latin typeface="Calibri"/>
                          <a:ea typeface="Calibri"/>
                          <a:cs typeface="Calibri"/>
                        </a:rPr>
                        <a:t>PLC calendar</a:t>
                      </a:r>
                    </a:p>
                    <a:p>
                      <a:pPr marL="0" marR="0" lvl="0" indent="0" algn="ctr">
                        <a:lnSpc>
                          <a:spcPct val="100000"/>
                        </a:lnSpc>
                        <a:spcBef>
                          <a:spcPts val="0"/>
                        </a:spcBef>
                        <a:spcAft>
                          <a:spcPts val="0"/>
                        </a:spcAft>
                        <a:buSzPts val="800"/>
                        <a:buFont typeface="Arial"/>
                        <a:buNone/>
                      </a:pPr>
                      <a:r>
                        <a:rPr lang="en-US" sz="1200" b="0" i="0" u="none" strike="noStrike" cap="none">
                          <a:solidFill>
                            <a:schemeClr val="dk1"/>
                          </a:solidFill>
                          <a:latin typeface="Calibri"/>
                          <a:cs typeface="Calibri"/>
                        </a:rPr>
                        <a:t>Differentiated professional learning catalog </a:t>
                      </a:r>
                    </a:p>
                    <a:p>
                      <a:pPr marL="0" marR="0" lvl="0" indent="0" algn="ctr">
                        <a:lnSpc>
                          <a:spcPct val="100000"/>
                        </a:lnSpc>
                        <a:spcBef>
                          <a:spcPts val="0"/>
                        </a:spcBef>
                        <a:spcAft>
                          <a:spcPts val="0"/>
                        </a:spcAft>
                        <a:buSzPts val="800"/>
                        <a:buFont typeface="Arial"/>
                        <a:buNone/>
                      </a:pPr>
                      <a:r>
                        <a:rPr lang="en-US" sz="1200" b="0" i="0" u="none" strike="noStrike" cap="none">
                          <a:solidFill>
                            <a:schemeClr val="dk1"/>
                          </a:solidFill>
                          <a:latin typeface="Calibri"/>
                          <a:cs typeface="Calibri"/>
                        </a:rPr>
                        <a:t>Anecdotal notes in kickup </a:t>
                      </a:r>
                    </a:p>
                  </a:txBody>
                  <a:tcPr marL="48020" marR="48020" marT="48020" marB="48020" anchor="ctr"/>
                </a:tc>
                <a:tc>
                  <a:txBody>
                    <a:bodyPr/>
                    <a:lstStyle/>
                    <a:p>
                      <a:pPr marL="0" marR="0" lvl="0" indent="0" algn="l" rtl="0">
                        <a:lnSpc>
                          <a:spcPct val="100000"/>
                        </a:lnSpc>
                        <a:spcBef>
                          <a:spcPts val="0"/>
                        </a:spcBef>
                        <a:spcAft>
                          <a:spcPts val="0"/>
                        </a:spcAft>
                        <a:buClr>
                          <a:schemeClr val="dk1"/>
                        </a:buClr>
                        <a:buSzPts val="800"/>
                        <a:buFont typeface="Arial"/>
                        <a:buNone/>
                      </a:pPr>
                      <a:r>
                        <a:rPr lang="en-US" sz="1200" b="0" i="0" u="none" strike="noStrike" cap="none">
                          <a:solidFill>
                            <a:schemeClr val="dk1"/>
                          </a:solidFill>
                          <a:latin typeface="Calibri"/>
                          <a:ea typeface="Calibri"/>
                          <a:cs typeface="Calibri"/>
                        </a:rPr>
                        <a:t>                  N/A</a:t>
                      </a: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l">
                        <a:lnSpc>
                          <a:spcPct val="100000"/>
                        </a:lnSpc>
                        <a:spcBef>
                          <a:spcPts val="0"/>
                        </a:spcBef>
                        <a:spcAft>
                          <a:spcPts val="0"/>
                        </a:spcAft>
                        <a:buNone/>
                      </a:pPr>
                      <a:r>
                        <a:rPr lang="en-US" sz="1200" b="0" i="0" u="none" strike="noStrike" cap="none" noProof="0">
                          <a:solidFill>
                            <a:schemeClr val="dk1"/>
                          </a:solidFill>
                          <a:latin typeface="Calibri"/>
                        </a:rPr>
                        <a:t>                   Data </a:t>
                      </a:r>
                      <a:endParaRPr lang="en-US" sz="1200" b="0" i="0" u="none" strike="noStrike" cap="none" noProof="0"/>
                    </a:p>
                    <a:p>
                      <a:pPr marL="0" marR="0" lvl="0" indent="0" algn="l">
                        <a:lnSpc>
                          <a:spcPct val="100000"/>
                        </a:lnSpc>
                        <a:spcBef>
                          <a:spcPts val="0"/>
                        </a:spcBef>
                        <a:spcAft>
                          <a:spcPts val="0"/>
                        </a:spcAft>
                        <a:buNone/>
                      </a:pPr>
                      <a:r>
                        <a:rPr lang="en-US" sz="1200" b="0" i="0" u="none" strike="noStrike" cap="none" noProof="0">
                          <a:solidFill>
                            <a:schemeClr val="dk1"/>
                          </a:solidFill>
                          <a:latin typeface="Calibri"/>
                        </a:rPr>
                        <a:t>    Personalized Learning</a:t>
                      </a:r>
                    </a:p>
                    <a:p>
                      <a:pPr marL="0" marR="0" lvl="0" indent="0" algn="l">
                        <a:lnSpc>
                          <a:spcPct val="100000"/>
                        </a:lnSpc>
                        <a:spcBef>
                          <a:spcPts val="0"/>
                        </a:spcBef>
                        <a:spcAft>
                          <a:spcPts val="0"/>
                        </a:spcAft>
                        <a:buNone/>
                      </a:pPr>
                      <a:r>
                        <a:rPr lang="en-US" sz="1200" b="0" i="0" u="none" strike="noStrike" cap="none" noProof="0">
                          <a:solidFill>
                            <a:schemeClr val="dk1"/>
                          </a:solidFill>
                          <a:latin typeface="Calibri"/>
                        </a:rPr>
                        <a:t>Curriculum &amp; Instruction </a:t>
                      </a:r>
                    </a:p>
                    <a:p>
                      <a:pPr marL="0" marR="0" lvl="0" indent="0" algn="l">
                        <a:lnSpc>
                          <a:spcPct val="100000"/>
                        </a:lnSpc>
                        <a:spcBef>
                          <a:spcPts val="0"/>
                        </a:spcBef>
                        <a:spcAft>
                          <a:spcPts val="0"/>
                        </a:spcAft>
                        <a:buNone/>
                      </a:pPr>
                      <a:r>
                        <a:rPr lang="en-US" sz="1200" b="0" i="0" u="none" strike="noStrike" cap="none" noProof="0">
                          <a:solidFill>
                            <a:schemeClr val="dk1"/>
                          </a:solidFill>
                          <a:latin typeface="Calibri"/>
                        </a:rPr>
                        <a:t>Signature Programming </a:t>
                      </a:r>
                      <a:endParaRPr lang="en-US"/>
                    </a:p>
                  </a:txBody>
                  <a:tcPr marL="48020" marR="48020" marT="48020" marB="48020" anchor="ctr"/>
                </a:tc>
                <a:extLst>
                  <a:ext uri="{0D108BD9-81ED-4DB2-BD59-A6C34878D82A}">
                    <a16:rowId xmlns:a16="http://schemas.microsoft.com/office/drawing/2014/main" val="10003"/>
                  </a:ext>
                </a:extLst>
              </a:tr>
              <a:tr h="640080">
                <a:tc>
                  <a:txBody>
                    <a:bodyPr/>
                    <a:lstStyle/>
                    <a:p>
                      <a:pPr marL="0" marR="0" lvl="0" indent="0" algn="l" rtl="0">
                        <a:lnSpc>
                          <a:spcPct val="100000"/>
                        </a:lnSpc>
                        <a:spcBef>
                          <a:spcPts val="0"/>
                        </a:spcBef>
                        <a:spcAft>
                          <a:spcPts val="0"/>
                        </a:spcAft>
                        <a:buClr>
                          <a:schemeClr val="dk1"/>
                        </a:buClr>
                        <a:buSzPts val="800"/>
                        <a:buFont typeface="Arial"/>
                        <a:buNone/>
                      </a:pPr>
                      <a:r>
                        <a:rPr lang="en-US" sz="1200" b="0" i="0" u="none" strike="noStrike" cap="none">
                          <a:solidFill>
                            <a:schemeClr val="dk1"/>
                          </a:solidFill>
                          <a:latin typeface="Calibri"/>
                          <a:ea typeface="Calibri"/>
                          <a:cs typeface="Calibri"/>
                        </a:rPr>
                        <a:t>4) Gain support from CESJ around culturally responsive practices to acknowledge and address implicit biases. </a:t>
                      </a:r>
                      <a:endParaRPr lang="en-US"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l">
                        <a:lnSpc>
                          <a:spcPct val="100000"/>
                        </a:lnSpc>
                        <a:spcBef>
                          <a:spcPts val="0"/>
                        </a:spcBef>
                        <a:spcAft>
                          <a:spcPts val="0"/>
                        </a:spcAft>
                        <a:buNone/>
                      </a:pPr>
                      <a:r>
                        <a:rPr lang="en-US" sz="1200" b="0" i="0" u="none" strike="noStrike" cap="none" noProof="0">
                          <a:solidFill>
                            <a:schemeClr val="dk1"/>
                          </a:solidFill>
                          <a:latin typeface="Calibri"/>
                        </a:rPr>
                        <a:t>Admin Team (P, AP,   IC, IBC, SELT)</a:t>
                      </a:r>
                      <a:endParaRPr>
                        <a:sym typeface="Arial"/>
                      </a:endParaRPr>
                    </a:p>
                  </a:txBody>
                  <a:tcPr marL="48020" marR="48020" marT="48020" marB="48020" anchor="ctr"/>
                </a:tc>
                <a:tc>
                  <a:txBody>
                    <a:bodyPr/>
                    <a:lstStyle/>
                    <a:p>
                      <a:pPr marL="0" marR="0" lvl="0" indent="0" algn="l" rtl="0">
                        <a:lnSpc>
                          <a:spcPct val="100000"/>
                        </a:lnSpc>
                        <a:spcBef>
                          <a:spcPts val="0"/>
                        </a:spcBef>
                        <a:spcAft>
                          <a:spcPts val="0"/>
                        </a:spcAft>
                        <a:buClr>
                          <a:schemeClr val="dk1"/>
                        </a:buClr>
                        <a:buSzPts val="800"/>
                        <a:buFont typeface="Arial"/>
                        <a:buNone/>
                      </a:pPr>
                      <a:r>
                        <a:rPr lang="en-US" sz="1200" b="0" i="0" u="none" strike="noStrike" cap="none">
                          <a:solidFill>
                            <a:schemeClr val="dk1"/>
                          </a:solidFill>
                          <a:latin typeface="Calibri"/>
                          <a:ea typeface="Calibri"/>
                          <a:cs typeface="Calibri"/>
                        </a:rPr>
                        <a:t>                      </a:t>
                      </a:r>
                      <a:r>
                        <a:rPr lang="en-US" sz="1200" b="0" i="0" u="none" strike="noStrike" cap="none" noProof="0"/>
                        <a:t>July 2022- Ongoing</a:t>
                      </a: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ctr" rtl="0">
                        <a:lnSpc>
                          <a:spcPct val="100000"/>
                        </a:lnSpc>
                        <a:spcBef>
                          <a:spcPts val="0"/>
                        </a:spcBef>
                        <a:spcAft>
                          <a:spcPts val="0"/>
                        </a:spcAft>
                        <a:buClr>
                          <a:schemeClr val="dk1"/>
                        </a:buClr>
                        <a:buSzPts val="800"/>
                        <a:buFont typeface="Arial"/>
                        <a:buNone/>
                      </a:pPr>
                      <a:endParaRPr lang="en-US"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l" rtl="0">
                        <a:lnSpc>
                          <a:spcPct val="100000"/>
                        </a:lnSpc>
                        <a:spcBef>
                          <a:spcPts val="0"/>
                        </a:spcBef>
                        <a:spcAft>
                          <a:spcPts val="0"/>
                        </a:spcAft>
                        <a:buClr>
                          <a:schemeClr val="dk1"/>
                        </a:buClr>
                        <a:buSzPts val="800"/>
                        <a:buFont typeface="Arial"/>
                        <a:buNone/>
                      </a:pPr>
                      <a:r>
                        <a:rPr lang="en-US" sz="1200" b="0" i="0" u="none" strike="noStrike" cap="none">
                          <a:solidFill>
                            <a:schemeClr val="dk1"/>
                          </a:solidFill>
                          <a:latin typeface="Calibri"/>
                          <a:ea typeface="Calibri"/>
                          <a:cs typeface="Calibri"/>
                        </a:rPr>
                        <a:t>                   N/A</a:t>
                      </a: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l" rtl="0">
                        <a:lnSpc>
                          <a:spcPct val="100000"/>
                        </a:lnSpc>
                        <a:spcBef>
                          <a:spcPts val="0"/>
                        </a:spcBef>
                        <a:spcAft>
                          <a:spcPts val="0"/>
                        </a:spcAft>
                        <a:buClr>
                          <a:schemeClr val="dk1"/>
                        </a:buClr>
                        <a:buSzPts val="800"/>
                        <a:buFont typeface="Arial"/>
                        <a:buNone/>
                      </a:pPr>
                      <a:r>
                        <a:rPr lang="en-US" sz="1200" b="0" i="0" u="none" strike="noStrike" cap="none">
                          <a:solidFill>
                            <a:schemeClr val="dk1"/>
                          </a:solidFill>
                          <a:latin typeface="Calibri"/>
                          <a:ea typeface="Calibri"/>
                          <a:cs typeface="Calibri"/>
                        </a:rPr>
                        <a:t>                   C &amp; I</a:t>
                      </a:r>
                      <a:endParaRPr lang="en-US"/>
                    </a:p>
                    <a:p>
                      <a:pPr marL="0" marR="0" lvl="0" indent="0" algn="ctr">
                        <a:lnSpc>
                          <a:spcPct val="100000"/>
                        </a:lnSpc>
                        <a:spcBef>
                          <a:spcPts val="0"/>
                        </a:spcBef>
                        <a:spcAft>
                          <a:spcPts val="0"/>
                        </a:spcAft>
                        <a:buSzPts val="800"/>
                        <a:buFont typeface="Arial"/>
                        <a:buNone/>
                      </a:pPr>
                      <a:r>
                        <a:rPr lang="en-US" sz="1200" b="0" i="0" u="none" strike="noStrike" cap="none">
                          <a:solidFill>
                            <a:schemeClr val="dk1"/>
                          </a:solidFill>
                          <a:latin typeface="Calibri"/>
                          <a:ea typeface="Calibri"/>
                          <a:cs typeface="Calibri"/>
                        </a:rPr>
                        <a:t>  Whole Child    Intervention </a:t>
                      </a:r>
                      <a:endParaRPr lang="en-US"/>
                    </a:p>
                  </a:txBody>
                  <a:tcPr marL="48020" marR="48020" marT="48020" marB="48020" anchor="ctr"/>
                </a:tc>
                <a:extLst>
                  <a:ext uri="{0D108BD9-81ED-4DB2-BD59-A6C34878D82A}">
                    <a16:rowId xmlns:a16="http://schemas.microsoft.com/office/drawing/2014/main" val="10004"/>
                  </a:ext>
                </a:extLst>
              </a:tr>
              <a:tr h="640080">
                <a:tc>
                  <a:txBody>
                    <a:bodyPr/>
                    <a:lstStyle/>
                    <a:p>
                      <a:pPr marL="0" marR="0" lvl="0" indent="0" algn="l" rtl="0">
                        <a:lnSpc>
                          <a:spcPct val="100000"/>
                        </a:lnSpc>
                        <a:spcBef>
                          <a:spcPts val="0"/>
                        </a:spcBef>
                        <a:spcAft>
                          <a:spcPts val="0"/>
                        </a:spcAft>
                        <a:buClr>
                          <a:schemeClr val="dk1"/>
                        </a:buClr>
                        <a:buSzPts val="800"/>
                        <a:buFont typeface="Arial"/>
                        <a:buNone/>
                      </a:pPr>
                      <a:endParaRPr lang="en-US"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l" rtl="0">
                        <a:lnSpc>
                          <a:spcPct val="100000"/>
                        </a:lnSpc>
                        <a:spcBef>
                          <a:spcPts val="0"/>
                        </a:spcBef>
                        <a:spcAft>
                          <a:spcPts val="0"/>
                        </a:spcAft>
                        <a:buClr>
                          <a:schemeClr val="dk1"/>
                        </a:buClr>
                        <a:buSzPts val="800"/>
                        <a:buFont typeface="Arial"/>
                        <a:buNone/>
                      </a:pP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l" rtl="0">
                        <a:lnSpc>
                          <a:spcPct val="100000"/>
                        </a:lnSpc>
                        <a:spcBef>
                          <a:spcPts val="0"/>
                        </a:spcBef>
                        <a:spcAft>
                          <a:spcPts val="0"/>
                        </a:spcAft>
                        <a:buClr>
                          <a:schemeClr val="dk1"/>
                        </a:buClr>
                        <a:buSzPts val="800"/>
                        <a:buFont typeface="Arial"/>
                        <a:buNone/>
                      </a:pP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ctr" rtl="0">
                        <a:lnSpc>
                          <a:spcPct val="100000"/>
                        </a:lnSpc>
                        <a:spcBef>
                          <a:spcPts val="0"/>
                        </a:spcBef>
                        <a:spcAft>
                          <a:spcPts val="0"/>
                        </a:spcAft>
                        <a:buClr>
                          <a:schemeClr val="dk1"/>
                        </a:buClr>
                        <a:buSzPts val="800"/>
                        <a:buFont typeface="Arial"/>
                        <a:buNone/>
                      </a:pPr>
                      <a:endParaRPr lang="en-US"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l" rtl="0">
                        <a:lnSpc>
                          <a:spcPct val="100000"/>
                        </a:lnSpc>
                        <a:spcBef>
                          <a:spcPts val="0"/>
                        </a:spcBef>
                        <a:spcAft>
                          <a:spcPts val="0"/>
                        </a:spcAft>
                        <a:buClr>
                          <a:schemeClr val="dk1"/>
                        </a:buClr>
                        <a:buSzPts val="800"/>
                        <a:buFont typeface="Arial"/>
                        <a:buNone/>
                      </a:pP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l" rtl="0">
                        <a:lnSpc>
                          <a:spcPct val="100000"/>
                        </a:lnSpc>
                        <a:spcBef>
                          <a:spcPts val="0"/>
                        </a:spcBef>
                        <a:spcAft>
                          <a:spcPts val="0"/>
                        </a:spcAft>
                        <a:buClr>
                          <a:schemeClr val="dk1"/>
                        </a:buClr>
                        <a:buSzPts val="800"/>
                        <a:buFont typeface="Arial"/>
                        <a:buNone/>
                      </a:pPr>
                      <a:endParaRPr sz="1200" b="0" i="0" u="none" strike="noStrike" cap="none">
                        <a:solidFill>
                          <a:schemeClr val="dk1"/>
                        </a:solidFill>
                        <a:latin typeface="Calibri"/>
                        <a:ea typeface="Calibri"/>
                        <a:cs typeface="Calibri"/>
                        <a:sym typeface="Arial"/>
                      </a:endParaRPr>
                    </a:p>
                  </a:txBody>
                  <a:tcPr marL="48020" marR="48020" marT="48020" marB="48020" anchor="ctr"/>
                </a:tc>
                <a:extLst>
                  <a:ext uri="{0D108BD9-81ED-4DB2-BD59-A6C34878D82A}">
                    <a16:rowId xmlns:a16="http://schemas.microsoft.com/office/drawing/2014/main" val="627961956"/>
                  </a:ext>
                </a:extLst>
              </a:tr>
            </a:tbl>
          </a:graphicData>
        </a:graphic>
      </p:graphicFrame>
      <p:sp>
        <p:nvSpPr>
          <p:cNvPr id="212" name="Google Shape;212;p6"/>
          <p:cNvSpPr txBox="1"/>
          <p:nvPr/>
        </p:nvSpPr>
        <p:spPr>
          <a:xfrm>
            <a:off x="0" y="7092758"/>
            <a:ext cx="14630400" cy="387742"/>
          </a:xfrm>
          <a:prstGeom prst="rect">
            <a:avLst/>
          </a:prstGeom>
          <a:noFill/>
          <a:ln>
            <a:noFill/>
          </a:ln>
        </p:spPr>
        <p:txBody>
          <a:bodyPr spcFirstLastPara="1" wrap="square" lIns="127995" tIns="63980" rIns="127995" bIns="63980" anchor="t" anchorCtr="0">
            <a:spAutoFit/>
          </a:bodyPr>
          <a:lstStyle/>
          <a:p>
            <a:pPr>
              <a:buSzPts val="1200"/>
            </a:pPr>
            <a:r>
              <a:rPr lang="en-US" sz="1680" b="1"/>
              <a:t>Additional Action Steps required for subgroup populations</a:t>
            </a:r>
            <a:endParaRPr sz="1680" b="1"/>
          </a:p>
        </p:txBody>
      </p:sp>
      <p:graphicFrame>
        <p:nvGraphicFramePr>
          <p:cNvPr id="213" name="Google Shape;213;p6"/>
          <p:cNvGraphicFramePr/>
          <p:nvPr>
            <p:extLst>
              <p:ext uri="{D42A27DB-BD31-4B8C-83A1-F6EECF244321}">
                <p14:modId xmlns:p14="http://schemas.microsoft.com/office/powerpoint/2010/main" val="2079640095"/>
              </p:ext>
            </p:extLst>
          </p:nvPr>
        </p:nvGraphicFramePr>
        <p:xfrm>
          <a:off x="41055" y="7480500"/>
          <a:ext cx="14589346" cy="1969120"/>
        </p:xfrm>
        <a:graphic>
          <a:graphicData uri="http://schemas.openxmlformats.org/drawingml/2006/table">
            <a:tbl>
              <a:tblPr firstRow="1" bandRow="1">
                <a:noFill/>
                <a:tableStyleId>{FCD9606F-1C79-4CFE-8E86-92C3EED076F4}</a:tableStyleId>
              </a:tblPr>
              <a:tblGrid>
                <a:gridCol w="3948029">
                  <a:extLst>
                    <a:ext uri="{9D8B030D-6E8A-4147-A177-3AD203B41FA5}">
                      <a16:colId xmlns:a16="http://schemas.microsoft.com/office/drawing/2014/main" val="20000"/>
                    </a:ext>
                  </a:extLst>
                </a:gridCol>
                <a:gridCol w="1829543">
                  <a:extLst>
                    <a:ext uri="{9D8B030D-6E8A-4147-A177-3AD203B41FA5}">
                      <a16:colId xmlns:a16="http://schemas.microsoft.com/office/drawing/2014/main" val="20001"/>
                    </a:ext>
                  </a:extLst>
                </a:gridCol>
                <a:gridCol w="1675824">
                  <a:extLst>
                    <a:ext uri="{9D8B030D-6E8A-4147-A177-3AD203B41FA5}">
                      <a16:colId xmlns:a16="http://schemas.microsoft.com/office/drawing/2014/main" val="20002"/>
                    </a:ext>
                  </a:extLst>
                </a:gridCol>
                <a:gridCol w="3803304">
                  <a:extLst>
                    <a:ext uri="{9D8B030D-6E8A-4147-A177-3AD203B41FA5}">
                      <a16:colId xmlns:a16="http://schemas.microsoft.com/office/drawing/2014/main" val="20003"/>
                    </a:ext>
                  </a:extLst>
                </a:gridCol>
                <a:gridCol w="1666323">
                  <a:extLst>
                    <a:ext uri="{9D8B030D-6E8A-4147-A177-3AD203B41FA5}">
                      <a16:colId xmlns:a16="http://schemas.microsoft.com/office/drawing/2014/main" val="20004"/>
                    </a:ext>
                  </a:extLst>
                </a:gridCol>
                <a:gridCol w="1666323">
                  <a:extLst>
                    <a:ext uri="{9D8B030D-6E8A-4147-A177-3AD203B41FA5}">
                      <a16:colId xmlns:a16="http://schemas.microsoft.com/office/drawing/2014/main" val="768643908"/>
                    </a:ext>
                  </a:extLst>
                </a:gridCol>
              </a:tblGrid>
              <a:tr h="487200">
                <a:tc>
                  <a:txBody>
                    <a:bodyPr/>
                    <a:lstStyle/>
                    <a:p>
                      <a:pPr marL="0" marR="0" lvl="0" indent="0" algn="ctr" rtl="0">
                        <a:lnSpc>
                          <a:spcPct val="100000"/>
                        </a:lnSpc>
                        <a:spcBef>
                          <a:spcPts val="0"/>
                        </a:spcBef>
                        <a:spcAft>
                          <a:spcPts val="0"/>
                        </a:spcAft>
                        <a:buClr>
                          <a:srgbClr val="000000"/>
                        </a:buClr>
                        <a:buSzPts val="900"/>
                        <a:buFont typeface="Arial"/>
                        <a:buNone/>
                      </a:pPr>
                      <a:r>
                        <a:rPr lang="en-US" sz="1600" u="none" strike="noStrike" cap="none"/>
                        <a:t>Action Step </a:t>
                      </a:r>
                      <a:endParaRPr sz="1600" u="none" strike="noStrike" cap="none">
                        <a:solidFill>
                          <a:schemeClr val="lt1"/>
                        </a:solidFill>
                      </a:endParaRPr>
                    </a:p>
                  </a:txBody>
                  <a:tcPr marL="96005" marR="96005" marT="48020" marB="48020" anchor="ctr"/>
                </a:tc>
                <a:tc>
                  <a:txBody>
                    <a:bodyPr/>
                    <a:lstStyle/>
                    <a:p>
                      <a:pPr marL="0" marR="0" lvl="0" indent="0" algn="ctr" rtl="0">
                        <a:lnSpc>
                          <a:spcPct val="100000"/>
                        </a:lnSpc>
                        <a:spcBef>
                          <a:spcPts val="0"/>
                        </a:spcBef>
                        <a:spcAft>
                          <a:spcPts val="0"/>
                        </a:spcAft>
                        <a:buClr>
                          <a:srgbClr val="000000"/>
                        </a:buClr>
                        <a:buSzPts val="900"/>
                        <a:buFont typeface="Arial"/>
                        <a:buNone/>
                      </a:pPr>
                      <a:r>
                        <a:rPr lang="en-US" sz="1600" u="none" strike="noStrike" cap="none"/>
                        <a:t>Person/Position Responsible</a:t>
                      </a:r>
                      <a:endParaRPr sz="1600" u="none" strike="noStrike" cap="none">
                        <a:solidFill>
                          <a:schemeClr val="lt1"/>
                        </a:solidFill>
                      </a:endParaRPr>
                    </a:p>
                  </a:txBody>
                  <a:tcPr marL="96005" marR="96005" marT="48020" marB="48020" anchor="ctr"/>
                </a:tc>
                <a:tc>
                  <a:txBody>
                    <a:bodyPr/>
                    <a:lstStyle/>
                    <a:p>
                      <a:pPr marL="0" marR="0" lvl="0" indent="0" algn="ctr" rtl="0">
                        <a:lnSpc>
                          <a:spcPct val="100000"/>
                        </a:lnSpc>
                        <a:spcBef>
                          <a:spcPts val="0"/>
                        </a:spcBef>
                        <a:spcAft>
                          <a:spcPts val="0"/>
                        </a:spcAft>
                        <a:buClr>
                          <a:srgbClr val="000000"/>
                        </a:buClr>
                        <a:buSzPts val="900"/>
                        <a:buFont typeface="Arial"/>
                        <a:buNone/>
                      </a:pPr>
                      <a:r>
                        <a:rPr lang="en-US" sz="1600" u="none" strike="noStrike" cap="none"/>
                        <a:t>Timeline of Implementation</a:t>
                      </a:r>
                      <a:endParaRPr sz="1600" u="none" strike="noStrike" cap="none">
                        <a:solidFill>
                          <a:schemeClr val="lt1"/>
                        </a:solidFill>
                      </a:endParaRPr>
                    </a:p>
                  </a:txBody>
                  <a:tcPr marL="96005" marR="96005" marT="48020" marB="48020" anchor="ctr"/>
                </a:tc>
                <a:tc>
                  <a:txBody>
                    <a:bodyPr/>
                    <a:lstStyle/>
                    <a:p>
                      <a:pPr marL="0" marR="0" lvl="0" indent="0" algn="ctr" rtl="0">
                        <a:lnSpc>
                          <a:spcPct val="100000"/>
                        </a:lnSpc>
                        <a:spcBef>
                          <a:spcPts val="0"/>
                        </a:spcBef>
                        <a:spcAft>
                          <a:spcPts val="0"/>
                        </a:spcAft>
                        <a:buClr>
                          <a:srgbClr val="000000"/>
                        </a:buClr>
                        <a:buSzPts val="900"/>
                        <a:buFont typeface="Arial"/>
                        <a:buNone/>
                      </a:pPr>
                      <a:r>
                        <a:rPr lang="en-US" sz="1600" u="none" strike="noStrike" cap="none"/>
                        <a:t>Evidence and Artifacts </a:t>
                      </a:r>
                      <a:endParaRPr sz="1600" u="none" strike="noStrike" cap="none">
                        <a:solidFill>
                          <a:schemeClr val="lt1"/>
                        </a:solidFill>
                      </a:endParaRPr>
                    </a:p>
                  </a:txBody>
                  <a:tcPr marL="96005" marR="96005" marT="48020" marB="48020" anchor="ctr"/>
                </a:tc>
                <a:tc>
                  <a:txBody>
                    <a:bodyPr/>
                    <a:lstStyle/>
                    <a:p>
                      <a:pPr marL="0" marR="0" lvl="0" indent="0" algn="ctr" rtl="0">
                        <a:lnSpc>
                          <a:spcPct val="100000"/>
                        </a:lnSpc>
                        <a:spcBef>
                          <a:spcPts val="0"/>
                        </a:spcBef>
                        <a:spcAft>
                          <a:spcPts val="0"/>
                        </a:spcAft>
                        <a:buClr>
                          <a:srgbClr val="000000"/>
                        </a:buClr>
                        <a:buSzPts val="900"/>
                        <a:buFont typeface="Arial"/>
                        <a:buNone/>
                      </a:pPr>
                      <a:r>
                        <a:rPr lang="en-US" sz="1600" u="none" strike="noStrike" cap="none"/>
                        <a:t>Funding Source</a:t>
                      </a:r>
                      <a:endParaRPr sz="1600" u="none" strike="noStrike" cap="none">
                        <a:solidFill>
                          <a:schemeClr val="lt1"/>
                        </a:solidFill>
                      </a:endParaRPr>
                    </a:p>
                  </a:txBody>
                  <a:tcPr marL="96005" marR="96005" marT="48020" marB="48020" anchor="ctr"/>
                </a:tc>
                <a:tc>
                  <a:txBody>
                    <a:bodyPr/>
                    <a:lstStyle/>
                    <a:p>
                      <a:pPr marL="0" marR="0" lvl="0" indent="0" algn="ctr" rtl="0">
                        <a:lnSpc>
                          <a:spcPct val="100000"/>
                        </a:lnSpc>
                        <a:spcBef>
                          <a:spcPts val="0"/>
                        </a:spcBef>
                        <a:spcAft>
                          <a:spcPts val="0"/>
                        </a:spcAft>
                        <a:buClr>
                          <a:srgbClr val="000000"/>
                        </a:buClr>
                        <a:buSzPts val="900"/>
                        <a:buFont typeface="Arial"/>
                        <a:buNone/>
                      </a:pPr>
                      <a:r>
                        <a:rPr lang="en-US" sz="1600" u="none" strike="noStrike" cap="none">
                          <a:solidFill>
                            <a:schemeClr val="tx1"/>
                          </a:solidFill>
                        </a:rPr>
                        <a:t>APS</a:t>
                      </a:r>
                      <a:r>
                        <a:rPr lang="en-US" sz="1600" u="none" strike="noStrike" cap="none" baseline="0">
                          <a:solidFill>
                            <a:schemeClr val="tx1"/>
                          </a:solidFill>
                        </a:rPr>
                        <a:t> 5</a:t>
                      </a:r>
                      <a:endParaRPr sz="1600" u="none" strike="noStrike" cap="none">
                        <a:solidFill>
                          <a:schemeClr val="tx1"/>
                        </a:solidFill>
                      </a:endParaRPr>
                    </a:p>
                  </a:txBody>
                  <a:tcPr marL="96005" marR="96005" marT="48020" marB="48020" anchor="ctr"/>
                </a:tc>
                <a:extLst>
                  <a:ext uri="{0D108BD9-81ED-4DB2-BD59-A6C34878D82A}">
                    <a16:rowId xmlns:a16="http://schemas.microsoft.com/office/drawing/2014/main" val="10000"/>
                  </a:ext>
                </a:extLst>
              </a:tr>
              <a:tr h="384055">
                <a:tc>
                  <a:txBody>
                    <a:bodyPr/>
                    <a:lstStyle/>
                    <a:p>
                      <a:r>
                        <a:rPr lang="en-US" sz="1200"/>
                        <a:t>1) Define instructional practices and create instructional framework for DSE subgroup</a:t>
                      </a:r>
                    </a:p>
                  </a:txBody>
                  <a:tcPr marL="48020" marR="48020" marT="48020" marB="48020" anchor="ctr"/>
                </a:tc>
                <a:tc>
                  <a:txBody>
                    <a:bodyPr/>
                    <a:lstStyle/>
                    <a:p>
                      <a:r>
                        <a:rPr lang="en-US" sz="1200"/>
                        <a:t>Admin Team (P, AP, IC, IBC, SELT)</a:t>
                      </a:r>
                    </a:p>
                  </a:txBody>
                  <a:tcPr marL="48020" marR="48020" marT="48020" marB="48020" anchor="ctr"/>
                </a:tc>
                <a:tc>
                  <a:txBody>
                    <a:bodyPr/>
                    <a:lstStyle/>
                    <a:p>
                      <a:pPr lvl="0">
                        <a:buNone/>
                      </a:pPr>
                      <a:r>
                        <a:rPr lang="en-US" sz="1200" b="0" i="0" u="none" strike="noStrike" noProof="0">
                          <a:solidFill>
                            <a:schemeClr val="dk1"/>
                          </a:solidFill>
                          <a:latin typeface="Calibri"/>
                        </a:rPr>
                        <a:t>   July 2022-Ongoing </a:t>
                      </a:r>
                      <a:endParaRPr lang="en-US"/>
                    </a:p>
                  </a:txBody>
                  <a:tcPr marL="48020" marR="48020" marT="48020" marB="48020" anchor="ctr"/>
                </a:tc>
                <a:tc>
                  <a:txBody>
                    <a:bodyPr/>
                    <a:lstStyle/>
                    <a:p>
                      <a:r>
                        <a:rPr lang="en-US" sz="1200"/>
                        <a:t>DSE Instructional Framework</a:t>
                      </a:r>
                    </a:p>
                  </a:txBody>
                  <a:tcPr marL="48020" marR="48020" marT="48020" marB="48020" anchor="ctr"/>
                </a:tc>
                <a:tc>
                  <a:txBody>
                    <a:bodyPr/>
                    <a:lstStyle/>
                    <a:p>
                      <a:pPr marL="0" marR="0" lvl="0" indent="0" algn="ctr" rtl="0">
                        <a:lnSpc>
                          <a:spcPct val="100000"/>
                        </a:lnSpc>
                        <a:spcBef>
                          <a:spcPts val="0"/>
                        </a:spcBef>
                        <a:spcAft>
                          <a:spcPts val="0"/>
                        </a:spcAft>
                        <a:buClr>
                          <a:schemeClr val="dk1"/>
                        </a:buClr>
                        <a:buSzPts val="1100"/>
                        <a:buFont typeface="Arial"/>
                        <a:buNone/>
                      </a:pPr>
                      <a:r>
                        <a:rPr lang="en-US" sz="1500" u="none" strike="noStrike" cap="none"/>
                        <a:t>N/A</a:t>
                      </a:r>
                      <a:endParaRPr sz="1500" u="none" strike="noStrike" cap="none"/>
                    </a:p>
                  </a:txBody>
                  <a:tcPr marL="48020" marR="48020" marT="48020" marB="48020" anchor="ctr"/>
                </a:tc>
                <a:tc>
                  <a:txBody>
                    <a:bodyPr/>
                    <a:lstStyle/>
                    <a:p>
                      <a:pPr marL="0" marR="0" lvl="0" indent="0" algn="ctr" rtl="0">
                        <a:lnSpc>
                          <a:spcPct val="100000"/>
                        </a:lnSpc>
                        <a:spcBef>
                          <a:spcPts val="0"/>
                        </a:spcBef>
                        <a:spcAft>
                          <a:spcPts val="0"/>
                        </a:spcAft>
                        <a:buClr>
                          <a:schemeClr val="dk1"/>
                        </a:buClr>
                        <a:buSzPts val="1100"/>
                        <a:buFont typeface="Arial"/>
                        <a:buNone/>
                      </a:pPr>
                      <a:r>
                        <a:rPr lang="en-US" sz="1500" u="none" strike="noStrike" cap="none"/>
                        <a:t>C % I</a:t>
                      </a:r>
                      <a:endParaRPr sz="1500" u="none" strike="noStrike" cap="none"/>
                    </a:p>
                  </a:txBody>
                  <a:tcPr marL="48020" marR="48020" marT="48020" marB="48020" anchor="ctr"/>
                </a:tc>
                <a:extLst>
                  <a:ext uri="{0D108BD9-81ED-4DB2-BD59-A6C34878D82A}">
                    <a16:rowId xmlns:a16="http://schemas.microsoft.com/office/drawing/2014/main" val="10001"/>
                  </a:ext>
                </a:extLst>
              </a:tr>
              <a:tr h="384055">
                <a:tc>
                  <a:txBody>
                    <a:bodyPr/>
                    <a:lstStyle/>
                    <a:p>
                      <a:pPr marL="0" marR="0" lvl="0" indent="0" algn="l" rtl="0">
                        <a:lnSpc>
                          <a:spcPct val="100000"/>
                        </a:lnSpc>
                        <a:spcBef>
                          <a:spcPts val="0"/>
                        </a:spcBef>
                        <a:spcAft>
                          <a:spcPts val="0"/>
                        </a:spcAft>
                        <a:buClr>
                          <a:schemeClr val="dk1"/>
                        </a:buClr>
                        <a:buSzPts val="800"/>
                        <a:buFont typeface="Arial"/>
                        <a:buNone/>
                      </a:pPr>
                      <a:r>
                        <a:rPr lang="en-US" sz="1200" b="0" i="0" u="none" strike="noStrike" cap="none"/>
                        <a:t>2) Provide professional development for DSE teachers  to implement ELA instructional framework</a:t>
                      </a:r>
                      <a:endParaRPr sz="1200" b="0" i="0" u="none" strike="noStrike" cap="none"/>
                    </a:p>
                  </a:txBody>
                  <a:tcPr marL="48020" marR="48020" marT="48020" marB="48020" anchor="ctr"/>
                </a:tc>
                <a:tc>
                  <a:txBody>
                    <a:bodyPr/>
                    <a:lstStyle/>
                    <a:p>
                      <a:pPr marL="0" marR="0" lvl="0" indent="0" algn="l">
                        <a:lnSpc>
                          <a:spcPct val="100000"/>
                        </a:lnSpc>
                        <a:spcBef>
                          <a:spcPts val="0"/>
                        </a:spcBef>
                        <a:spcAft>
                          <a:spcPts val="0"/>
                        </a:spcAft>
                        <a:buNone/>
                      </a:pPr>
                      <a:r>
                        <a:rPr lang="en-US" sz="1200" b="0" i="0" u="none" strike="noStrike" cap="none" noProof="0">
                          <a:latin typeface="Calibri"/>
                        </a:rPr>
                        <a:t>Admin Team (P, AP, IC, IBC, SELT)</a:t>
                      </a:r>
                      <a:endParaRPr/>
                    </a:p>
                  </a:txBody>
                  <a:tcPr marL="48020" marR="48020" marT="48020" marB="48020" anchor="ctr"/>
                </a:tc>
                <a:tc>
                  <a:txBody>
                    <a:bodyPr/>
                    <a:lstStyle/>
                    <a:p>
                      <a:pPr marL="0" marR="0" lvl="0" indent="0" algn="l">
                        <a:lnSpc>
                          <a:spcPct val="100000"/>
                        </a:lnSpc>
                        <a:spcBef>
                          <a:spcPts val="0"/>
                        </a:spcBef>
                        <a:spcAft>
                          <a:spcPts val="0"/>
                        </a:spcAft>
                        <a:buNone/>
                      </a:pPr>
                      <a:r>
                        <a:rPr lang="en-US" sz="1200" b="0" i="0" u="none" strike="noStrike" cap="none" noProof="0">
                          <a:solidFill>
                            <a:schemeClr val="dk1"/>
                          </a:solidFill>
                          <a:latin typeface="Calibri"/>
                        </a:rPr>
                        <a:t>   July 2022-Ongoing </a:t>
                      </a:r>
                      <a:endParaRPr/>
                    </a:p>
                  </a:txBody>
                  <a:tcPr marL="48020" marR="48020" marT="48020" marB="48020" anchor="ctr"/>
                </a:tc>
                <a:tc>
                  <a:txBody>
                    <a:bodyPr/>
                    <a:lstStyle/>
                    <a:p>
                      <a:pPr marL="0" marR="0" lvl="0" indent="0" algn="l" rtl="0">
                        <a:lnSpc>
                          <a:spcPct val="100000"/>
                        </a:lnSpc>
                        <a:spcBef>
                          <a:spcPts val="0"/>
                        </a:spcBef>
                        <a:spcAft>
                          <a:spcPts val="0"/>
                        </a:spcAft>
                        <a:buClr>
                          <a:schemeClr val="dk1"/>
                        </a:buClr>
                        <a:buSzPts val="1100"/>
                        <a:buFont typeface="Arial"/>
                        <a:buNone/>
                      </a:pPr>
                      <a:r>
                        <a:rPr lang="en-US" sz="1200" u="none" strike="noStrike" cap="none"/>
                        <a:t>PLC Calendar sign in , presentations</a:t>
                      </a:r>
                      <a:endParaRPr sz="1200" u="none" strike="noStrike" cap="none"/>
                    </a:p>
                  </a:txBody>
                  <a:tcPr marL="48020" marR="48020" marT="48020" marB="48020" anchor="ctr"/>
                </a:tc>
                <a:tc>
                  <a:txBody>
                    <a:bodyPr/>
                    <a:lstStyle/>
                    <a:p>
                      <a:pPr marL="0" marR="0" lvl="0" indent="0" algn="ctr" rtl="0">
                        <a:lnSpc>
                          <a:spcPct val="100000"/>
                        </a:lnSpc>
                        <a:spcBef>
                          <a:spcPts val="0"/>
                        </a:spcBef>
                        <a:spcAft>
                          <a:spcPts val="0"/>
                        </a:spcAft>
                        <a:buClr>
                          <a:srgbClr val="000000"/>
                        </a:buClr>
                        <a:buSzPts val="800"/>
                        <a:buFont typeface="Arial"/>
                        <a:buNone/>
                      </a:pPr>
                      <a:r>
                        <a:rPr lang="en-US" sz="1200" u="none" strike="noStrike" cap="none"/>
                        <a:t>N/A</a:t>
                      </a:r>
                      <a:endParaRPr sz="1200" u="none" strike="noStrike" cap="none"/>
                    </a:p>
                  </a:txBody>
                  <a:tcPr marL="48020" marR="48020" marT="48020" marB="48020" anchor="ctr"/>
                </a:tc>
                <a:tc>
                  <a:txBody>
                    <a:bodyPr/>
                    <a:lstStyle/>
                    <a:p>
                      <a:pPr marL="0" marR="0" lvl="0" indent="0" algn="ctr" rtl="0">
                        <a:lnSpc>
                          <a:spcPct val="100000"/>
                        </a:lnSpc>
                        <a:spcBef>
                          <a:spcPts val="0"/>
                        </a:spcBef>
                        <a:spcAft>
                          <a:spcPts val="0"/>
                        </a:spcAft>
                        <a:buClr>
                          <a:srgbClr val="000000"/>
                        </a:buClr>
                        <a:buSzPts val="800"/>
                        <a:buFont typeface="Arial"/>
                        <a:buNone/>
                      </a:pPr>
                      <a:r>
                        <a:rPr lang="en-US" sz="1200" u="none" strike="noStrike" cap="none"/>
                        <a:t>Data</a:t>
                      </a:r>
                    </a:p>
                    <a:p>
                      <a:pPr marL="0" marR="0" lvl="0" indent="0" algn="ctr">
                        <a:lnSpc>
                          <a:spcPct val="100000"/>
                        </a:lnSpc>
                        <a:spcBef>
                          <a:spcPts val="0"/>
                        </a:spcBef>
                        <a:spcAft>
                          <a:spcPts val="0"/>
                        </a:spcAft>
                        <a:buSzPts val="800"/>
                        <a:buFont typeface="Arial"/>
                        <a:buNone/>
                      </a:pPr>
                      <a:r>
                        <a:rPr lang="en-US" sz="1200" u="none" strike="noStrike" cap="none"/>
                        <a:t>C&amp; I</a:t>
                      </a:r>
                    </a:p>
                  </a:txBody>
                  <a:tcPr marL="48020" marR="48020" marT="48020" marB="48020" anchor="ctr"/>
                </a:tc>
                <a:extLst>
                  <a:ext uri="{0D108BD9-81ED-4DB2-BD59-A6C34878D82A}">
                    <a16:rowId xmlns:a16="http://schemas.microsoft.com/office/drawing/2014/main" val="10002"/>
                  </a:ext>
                </a:extLst>
              </a:tr>
              <a:tr h="384055">
                <a:tc>
                  <a:txBody>
                    <a:bodyPr/>
                    <a:lstStyle/>
                    <a:p>
                      <a:pPr marL="0" marR="0" lvl="0" indent="0" algn="l" rtl="0">
                        <a:lnSpc>
                          <a:spcPct val="100000"/>
                        </a:lnSpc>
                        <a:spcBef>
                          <a:spcPts val="0"/>
                        </a:spcBef>
                        <a:spcAft>
                          <a:spcPts val="0"/>
                        </a:spcAft>
                        <a:buClr>
                          <a:schemeClr val="dk1"/>
                        </a:buClr>
                        <a:buSzPts val="800"/>
                        <a:buFont typeface="Arial"/>
                        <a:buNone/>
                      </a:pPr>
                      <a:r>
                        <a:rPr lang="en-US" sz="1200" b="0" i="0" u="none" strike="noStrike" cap="none"/>
                        <a:t>3) Create and implement monitoring review for instructional practices.</a:t>
                      </a:r>
                      <a:endParaRPr sz="1200" b="0" i="0" u="none" strike="noStrike" cap="none"/>
                    </a:p>
                  </a:txBody>
                  <a:tcPr marL="48020" marR="48020" marT="48020" marB="48020" anchor="ctr"/>
                </a:tc>
                <a:tc>
                  <a:txBody>
                    <a:bodyPr/>
                    <a:lstStyle/>
                    <a:p>
                      <a:pPr marL="0" marR="0" lvl="0" indent="0" algn="l">
                        <a:lnSpc>
                          <a:spcPct val="100000"/>
                        </a:lnSpc>
                        <a:spcBef>
                          <a:spcPts val="0"/>
                        </a:spcBef>
                        <a:spcAft>
                          <a:spcPts val="0"/>
                        </a:spcAft>
                        <a:buNone/>
                      </a:pPr>
                      <a:r>
                        <a:rPr lang="en-US" sz="1200" b="0" i="0" u="none" strike="noStrike" cap="none" noProof="0">
                          <a:latin typeface="Calibri"/>
                        </a:rPr>
                        <a:t>Admin Team (P, AP, IC, IBC, SELT)</a:t>
                      </a:r>
                      <a:endParaRPr/>
                    </a:p>
                  </a:txBody>
                  <a:tcPr marL="48020" marR="48020" marT="48020" marB="48020" anchor="ctr"/>
                </a:tc>
                <a:tc>
                  <a:txBody>
                    <a:bodyPr/>
                    <a:lstStyle/>
                    <a:p>
                      <a:pPr marL="0" marR="0" lvl="0" indent="0" algn="l">
                        <a:lnSpc>
                          <a:spcPct val="100000"/>
                        </a:lnSpc>
                        <a:spcBef>
                          <a:spcPts val="0"/>
                        </a:spcBef>
                        <a:spcAft>
                          <a:spcPts val="0"/>
                        </a:spcAft>
                        <a:buNone/>
                      </a:pPr>
                      <a:r>
                        <a:rPr lang="en-US" sz="1200" b="0" i="0" u="none" strike="noStrike" cap="none" noProof="0">
                          <a:solidFill>
                            <a:schemeClr val="dk1"/>
                          </a:solidFill>
                          <a:latin typeface="Calibri"/>
                        </a:rPr>
                        <a:t>   July 2022-Ongoing </a:t>
                      </a:r>
                      <a:endParaRPr/>
                    </a:p>
                  </a:txBody>
                  <a:tcPr marL="48020" marR="48020" marT="48020" marB="48020" anchor="ctr"/>
                </a:tc>
                <a:tc>
                  <a:txBody>
                    <a:bodyPr/>
                    <a:lstStyle/>
                    <a:p>
                      <a:pPr marL="0" marR="0" lvl="0" indent="0" algn="l" rtl="0">
                        <a:lnSpc>
                          <a:spcPct val="100000"/>
                        </a:lnSpc>
                        <a:spcBef>
                          <a:spcPts val="0"/>
                        </a:spcBef>
                        <a:spcAft>
                          <a:spcPts val="0"/>
                        </a:spcAft>
                        <a:buClr>
                          <a:schemeClr val="dk1"/>
                        </a:buClr>
                        <a:buSzPts val="1100"/>
                        <a:buFont typeface="Arial"/>
                        <a:buNone/>
                      </a:pPr>
                      <a:r>
                        <a:rPr lang="en-US" sz="1200" u="none" strike="noStrike" cap="none"/>
                        <a:t>Monitoring review calendar, feedback, coaching notes</a:t>
                      </a:r>
                      <a:endParaRPr sz="1200" u="none" strike="noStrike" cap="none"/>
                    </a:p>
                  </a:txBody>
                  <a:tcPr marL="48020" marR="48020" marT="48020" marB="48020" anchor="ctr"/>
                </a:tc>
                <a:tc>
                  <a:txBody>
                    <a:bodyPr/>
                    <a:lstStyle/>
                    <a:p>
                      <a:pPr marL="0" marR="0" lvl="0" indent="0" algn="ctr" rtl="0">
                        <a:lnSpc>
                          <a:spcPct val="100000"/>
                        </a:lnSpc>
                        <a:spcBef>
                          <a:spcPts val="0"/>
                        </a:spcBef>
                        <a:spcAft>
                          <a:spcPts val="0"/>
                        </a:spcAft>
                        <a:buClr>
                          <a:srgbClr val="000000"/>
                        </a:buClr>
                        <a:buSzPts val="800"/>
                        <a:buFont typeface="Arial"/>
                        <a:buNone/>
                      </a:pPr>
                      <a:r>
                        <a:rPr lang="en-US" sz="1200" u="none" strike="noStrike" cap="none"/>
                        <a:t>N/A</a:t>
                      </a:r>
                      <a:endParaRPr sz="1200" u="none" strike="noStrike" cap="none"/>
                    </a:p>
                  </a:txBody>
                  <a:tcPr marL="48020" marR="48020" marT="48020" marB="48020" anchor="ctr"/>
                </a:tc>
                <a:tc>
                  <a:txBody>
                    <a:bodyPr/>
                    <a:lstStyle/>
                    <a:p>
                      <a:pPr marL="0" marR="0" lvl="0" indent="0" algn="ctr" rtl="0">
                        <a:lnSpc>
                          <a:spcPct val="100000"/>
                        </a:lnSpc>
                        <a:spcBef>
                          <a:spcPts val="0"/>
                        </a:spcBef>
                        <a:spcAft>
                          <a:spcPts val="0"/>
                        </a:spcAft>
                        <a:buClr>
                          <a:srgbClr val="000000"/>
                        </a:buClr>
                        <a:buSzPts val="800"/>
                        <a:buFont typeface="Arial"/>
                        <a:buNone/>
                      </a:pPr>
                      <a:r>
                        <a:rPr lang="en-US" sz="1200" u="none" strike="noStrike" cap="none"/>
                        <a:t>Data</a:t>
                      </a:r>
                    </a:p>
                    <a:p>
                      <a:pPr marL="0" marR="0" lvl="0" indent="0" algn="ctr">
                        <a:lnSpc>
                          <a:spcPct val="100000"/>
                        </a:lnSpc>
                        <a:spcBef>
                          <a:spcPts val="0"/>
                        </a:spcBef>
                        <a:spcAft>
                          <a:spcPts val="0"/>
                        </a:spcAft>
                        <a:buSzPts val="800"/>
                        <a:buFont typeface="Arial"/>
                        <a:buNone/>
                      </a:pPr>
                      <a:r>
                        <a:rPr lang="en-US" sz="1200" u="none" strike="noStrike" cap="none"/>
                        <a:t>C&amp;!</a:t>
                      </a:r>
                    </a:p>
                  </a:txBody>
                  <a:tcPr marL="48020" marR="48020" marT="48020" marB="48020" anchor="ctr"/>
                </a:tc>
                <a:extLst>
                  <a:ext uri="{0D108BD9-81ED-4DB2-BD59-A6C34878D82A}">
                    <a16:rowId xmlns:a16="http://schemas.microsoft.com/office/drawing/2014/main" val="10003"/>
                  </a:ext>
                </a:extLst>
              </a:tr>
            </a:tbl>
          </a:graphicData>
        </a:graphic>
      </p:graphicFrame>
      <p:graphicFrame>
        <p:nvGraphicFramePr>
          <p:cNvPr id="215" name="Google Shape;215;p6"/>
          <p:cNvGraphicFramePr/>
          <p:nvPr>
            <p:extLst>
              <p:ext uri="{D42A27DB-BD31-4B8C-83A1-F6EECF244321}">
                <p14:modId xmlns:p14="http://schemas.microsoft.com/office/powerpoint/2010/main" val="1998867701"/>
              </p:ext>
            </p:extLst>
          </p:nvPr>
        </p:nvGraphicFramePr>
        <p:xfrm>
          <a:off x="0" y="633918"/>
          <a:ext cx="14630400" cy="1291325"/>
        </p:xfrm>
        <a:graphic>
          <a:graphicData uri="http://schemas.openxmlformats.org/drawingml/2006/table">
            <a:tbl>
              <a:tblPr firstRow="1" bandRow="1">
                <a:noFill/>
                <a:tableStyleId>{97C8D162-F7B7-4F0D-A119-6B624510ADC2}</a:tableStyleId>
              </a:tblPr>
              <a:tblGrid>
                <a:gridCol w="4876800">
                  <a:extLst>
                    <a:ext uri="{9D8B030D-6E8A-4147-A177-3AD203B41FA5}">
                      <a16:colId xmlns:a16="http://schemas.microsoft.com/office/drawing/2014/main" val="20000"/>
                    </a:ext>
                  </a:extLst>
                </a:gridCol>
                <a:gridCol w="4876800">
                  <a:extLst>
                    <a:ext uri="{9D8B030D-6E8A-4147-A177-3AD203B41FA5}">
                      <a16:colId xmlns:a16="http://schemas.microsoft.com/office/drawing/2014/main" val="20001"/>
                    </a:ext>
                  </a:extLst>
                </a:gridCol>
                <a:gridCol w="4876800">
                  <a:extLst>
                    <a:ext uri="{9D8B030D-6E8A-4147-A177-3AD203B41FA5}">
                      <a16:colId xmlns:a16="http://schemas.microsoft.com/office/drawing/2014/main" val="20002"/>
                    </a:ext>
                  </a:extLst>
                </a:gridCol>
              </a:tblGrid>
              <a:tr h="392070">
                <a:tc gridSpan="3">
                  <a:txBody>
                    <a:bodyPr/>
                    <a:lstStyle/>
                    <a:p>
                      <a:pPr marL="0" marR="0" lvl="0" indent="0" algn="ctr" rtl="0">
                        <a:lnSpc>
                          <a:spcPct val="100000"/>
                        </a:lnSpc>
                        <a:spcBef>
                          <a:spcPts val="0"/>
                        </a:spcBef>
                        <a:spcAft>
                          <a:spcPts val="0"/>
                        </a:spcAft>
                        <a:buClr>
                          <a:srgbClr val="000000"/>
                        </a:buClr>
                        <a:buSzPts val="1200"/>
                        <a:buFont typeface="Arial"/>
                        <a:buNone/>
                      </a:pPr>
                      <a:r>
                        <a:rPr lang="en-US" sz="2100" u="none" strike="noStrike" cap="none">
                          <a:solidFill>
                            <a:srgbClr val="FFFFFF"/>
                          </a:solidFill>
                          <a:latin typeface="Arial"/>
                          <a:ea typeface="Arial"/>
                          <a:cs typeface="Arial"/>
                          <a:sym typeface="Arial"/>
                        </a:rPr>
                        <a:t>CIP Goal</a:t>
                      </a:r>
                      <a:r>
                        <a:rPr lang="en-US" sz="2100" u="none" strike="noStrike" cap="none" baseline="0">
                          <a:solidFill>
                            <a:srgbClr val="FFFFFF"/>
                          </a:solidFill>
                          <a:latin typeface="Arial"/>
                          <a:ea typeface="Arial"/>
                          <a:cs typeface="Arial"/>
                          <a:sym typeface="Arial"/>
                        </a:rPr>
                        <a:t> #1 </a:t>
                      </a:r>
                      <a:r>
                        <a:rPr lang="en-US" sz="2100" u="none" strike="noStrike" cap="none" baseline="0">
                          <a:solidFill>
                            <a:srgbClr val="FFFFFF"/>
                          </a:solidFill>
                          <a:latin typeface="Arial"/>
                          <a:ea typeface="Arial"/>
                          <a:cs typeface="Arial"/>
                          <a:sym typeface="Arial"/>
                          <a:hlinkClick r:id="rId3"/>
                        </a:rPr>
                        <a:t>Strategy</a:t>
                      </a:r>
                      <a:r>
                        <a:rPr lang="en-US" sz="2100" u="none" strike="noStrike" cap="none" baseline="0">
                          <a:solidFill>
                            <a:srgbClr val="FFFFFF"/>
                          </a:solidFill>
                          <a:latin typeface="Arial"/>
                          <a:ea typeface="Arial"/>
                          <a:cs typeface="Arial"/>
                          <a:sym typeface="Arial"/>
                        </a:rPr>
                        <a:t>:</a:t>
                      </a:r>
                      <a:endParaRPr sz="2100" u="none" strike="noStrike" cap="none">
                        <a:solidFill>
                          <a:srgbClr val="FFFFFF"/>
                        </a:solidFill>
                        <a:latin typeface="Arial"/>
                        <a:ea typeface="Arial"/>
                        <a:cs typeface="Arial"/>
                        <a:sym typeface="Arial"/>
                      </a:endParaRPr>
                    </a:p>
                  </a:txBody>
                  <a:tcPr marL="71995" marR="71995" marT="36015" marB="3601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D59002"/>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99255">
                <a:tc gridSpan="3">
                  <a:txBody>
                    <a:bodyPr/>
                    <a:lstStyle/>
                    <a:p>
                      <a:pPr marL="0" marR="0" lvl="0" indent="0" algn="ctr">
                        <a:lnSpc>
                          <a:spcPct val="100000"/>
                        </a:lnSpc>
                        <a:spcBef>
                          <a:spcPts val="0"/>
                        </a:spcBef>
                        <a:spcAft>
                          <a:spcPts val="0"/>
                        </a:spcAft>
                        <a:buNone/>
                      </a:pPr>
                      <a:r>
                        <a:rPr lang="en-US" sz="1500" b="1" i="0" u="none" strike="noStrike" cap="none" noProof="0">
                          <a:solidFill>
                            <a:srgbClr val="000000"/>
                          </a:solidFill>
                          <a:latin typeface="Arial"/>
                        </a:rPr>
                        <a:t>Provide differentiated PLC full of evidence-based practices and monitor each teachers' progress and needs.</a:t>
                      </a:r>
                      <a:endParaRPr sz="1500" b="1" i="0" u="none" strike="noStrike" cap="none" noProof="0">
                        <a:solidFill>
                          <a:srgbClr val="000000"/>
                        </a:solidFill>
                        <a:latin typeface="Arial"/>
                        <a:sym typeface="Arial"/>
                      </a:endParaRPr>
                    </a:p>
                  </a:txBody>
                  <a:tcPr marL="71995" marR="71995" marT="36015" marB="36015" anchor="ctr">
                    <a:lnT w="38100" cap="flat" cmpd="sng">
                      <a:solidFill>
                        <a:schemeClr val="lt1"/>
                      </a:solidFill>
                      <a:prstDash val="solid"/>
                      <a:round/>
                      <a:headEnd type="none" w="sm" len="sm"/>
                      <a:tailEnd type="none" w="sm" len="sm"/>
                    </a:lnT>
                    <a:solidFill>
                      <a:srgbClr val="FCE5CD"/>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6"/>
          <p:cNvSpPr/>
          <p:nvPr/>
        </p:nvSpPr>
        <p:spPr>
          <a:xfrm>
            <a:off x="0" y="103929"/>
            <a:ext cx="14630400" cy="504099"/>
          </a:xfrm>
          <a:prstGeom prst="rect">
            <a:avLst/>
          </a:prstGeom>
          <a:solidFill>
            <a:srgbClr val="F2F2F2"/>
          </a:solidFill>
          <a:ln>
            <a:noFill/>
          </a:ln>
        </p:spPr>
        <p:txBody>
          <a:bodyPr spcFirstLastPara="1" wrap="square" lIns="96005" tIns="47985" rIns="96005" bIns="47985" anchor="ctr" anchorCtr="0">
            <a:noAutofit/>
          </a:bodyPr>
          <a:lstStyle/>
          <a:p>
            <a:pPr algn="ctr">
              <a:buSzPts val="1350"/>
            </a:pPr>
            <a:endParaRPr sz="1890">
              <a:solidFill>
                <a:schemeClr val="lt1"/>
              </a:solidFill>
            </a:endParaRPr>
          </a:p>
        </p:txBody>
      </p:sp>
      <p:sp>
        <p:nvSpPr>
          <p:cNvPr id="205" name="Google Shape;205;p6"/>
          <p:cNvSpPr/>
          <p:nvPr/>
        </p:nvSpPr>
        <p:spPr>
          <a:xfrm>
            <a:off x="11542814" y="51232"/>
            <a:ext cx="8735" cy="387164"/>
          </a:xfrm>
          <a:custGeom>
            <a:avLst/>
            <a:gdLst/>
            <a:ahLst/>
            <a:cxnLst/>
            <a:rect l="l" t="t" r="r" b="b"/>
            <a:pathLst>
              <a:path w="368" h="16313" extrusionOk="0">
                <a:moveTo>
                  <a:pt x="1" y="1"/>
                </a:moveTo>
                <a:lnTo>
                  <a:pt x="1" y="16313"/>
                </a:lnTo>
                <a:lnTo>
                  <a:pt x="367" y="16313"/>
                </a:lnTo>
                <a:lnTo>
                  <a:pt x="367" y="1"/>
                </a:ln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95970" tIns="95970" rIns="95970" bIns="95970" anchor="ctr" anchorCtr="0">
            <a:noAutofit/>
          </a:bodyPr>
          <a:lstStyle/>
          <a:p>
            <a:pPr>
              <a:buSzPts val="1200"/>
            </a:pPr>
            <a:endParaRPr sz="1680">
              <a:solidFill>
                <a:schemeClr val="dk1"/>
              </a:solidFill>
            </a:endParaRPr>
          </a:p>
        </p:txBody>
      </p:sp>
      <p:sp>
        <p:nvSpPr>
          <p:cNvPr id="206" name="Google Shape;206;p6"/>
          <p:cNvSpPr/>
          <p:nvPr/>
        </p:nvSpPr>
        <p:spPr>
          <a:xfrm>
            <a:off x="11787370" y="8679"/>
            <a:ext cx="1453200" cy="573720"/>
          </a:xfrm>
          <a:prstGeom prst="roundRect">
            <a:avLst>
              <a:gd name="adj" fmla="val 0"/>
            </a:avLst>
          </a:prstGeom>
          <a:noFill/>
          <a:ln>
            <a:noFill/>
          </a:ln>
        </p:spPr>
        <p:txBody>
          <a:bodyPr spcFirstLastPara="1" wrap="square" lIns="95970" tIns="95970" rIns="95970" bIns="95970" anchor="ctr" anchorCtr="0">
            <a:noAutofit/>
          </a:bodyPr>
          <a:lstStyle/>
          <a:p>
            <a:pPr algn="r">
              <a:buSzPts val="1200"/>
            </a:pPr>
            <a:r>
              <a:rPr lang="en-US" sz="1680" b="1">
                <a:solidFill>
                  <a:schemeClr val="dk1"/>
                </a:solidFill>
              </a:rPr>
              <a:t>Action Plans</a:t>
            </a:r>
            <a:endParaRPr sz="1680" b="1"/>
          </a:p>
        </p:txBody>
      </p:sp>
      <p:sp>
        <p:nvSpPr>
          <p:cNvPr id="207" name="Google Shape;207;p6"/>
          <p:cNvSpPr/>
          <p:nvPr/>
        </p:nvSpPr>
        <p:spPr>
          <a:xfrm>
            <a:off x="193005" y="47671"/>
            <a:ext cx="5493519" cy="561274"/>
          </a:xfrm>
          <a:prstGeom prst="roundRect">
            <a:avLst>
              <a:gd name="adj" fmla="val 0"/>
            </a:avLst>
          </a:prstGeom>
          <a:noFill/>
          <a:ln>
            <a:noFill/>
          </a:ln>
        </p:spPr>
        <p:txBody>
          <a:bodyPr spcFirstLastPara="1" wrap="square" lIns="95970" tIns="95970" rIns="95970" bIns="95970" anchor="ctr" anchorCtr="0">
            <a:noAutofit/>
          </a:bodyPr>
          <a:lstStyle/>
          <a:p>
            <a:r>
              <a:rPr lang="en-US" sz="2200" b="1">
                <a:solidFill>
                  <a:schemeClr val="dk1"/>
                </a:solidFill>
              </a:rPr>
              <a:t>Toomer Elementary School</a:t>
            </a:r>
            <a:endParaRPr lang="en-US" sz="2200">
              <a:solidFill>
                <a:schemeClr val="dk1"/>
              </a:solidFill>
            </a:endParaRPr>
          </a:p>
        </p:txBody>
      </p:sp>
      <p:grpSp>
        <p:nvGrpSpPr>
          <p:cNvPr id="208" name="Google Shape;208;p6"/>
          <p:cNvGrpSpPr/>
          <p:nvPr/>
        </p:nvGrpSpPr>
        <p:grpSpPr>
          <a:xfrm>
            <a:off x="10807462" y="136186"/>
            <a:ext cx="517001" cy="398041"/>
            <a:chOff x="8092231" y="1622475"/>
            <a:chExt cx="307997" cy="237107"/>
          </a:xfrm>
        </p:grpSpPr>
        <p:sp>
          <p:nvSpPr>
            <p:cNvPr id="209" name="Google Shape;209;p6"/>
            <p:cNvSpPr/>
            <p:nvPr/>
          </p:nvSpPr>
          <p:spPr>
            <a:xfrm>
              <a:off x="8092231" y="1622475"/>
              <a:ext cx="209497" cy="205116"/>
            </a:xfrm>
            <a:custGeom>
              <a:avLst/>
              <a:gdLst/>
              <a:ahLst/>
              <a:cxnLst/>
              <a:rect l="l" t="t" r="r" b="b"/>
              <a:pathLst>
                <a:path w="11142" h="10909" extrusionOk="0">
                  <a:moveTo>
                    <a:pt x="5571" y="2703"/>
                  </a:moveTo>
                  <a:cubicBezTo>
                    <a:pt x="7073" y="2703"/>
                    <a:pt x="8307" y="3937"/>
                    <a:pt x="8307" y="5438"/>
                  </a:cubicBezTo>
                  <a:cubicBezTo>
                    <a:pt x="8307" y="6972"/>
                    <a:pt x="7073" y="8207"/>
                    <a:pt x="5571" y="8207"/>
                  </a:cubicBezTo>
                  <a:cubicBezTo>
                    <a:pt x="4037" y="8207"/>
                    <a:pt x="2803" y="6972"/>
                    <a:pt x="2803" y="5438"/>
                  </a:cubicBezTo>
                  <a:cubicBezTo>
                    <a:pt x="2803" y="3937"/>
                    <a:pt x="4037" y="2703"/>
                    <a:pt x="5571" y="2703"/>
                  </a:cubicBezTo>
                  <a:close/>
                  <a:moveTo>
                    <a:pt x="4404" y="1"/>
                  </a:moveTo>
                  <a:cubicBezTo>
                    <a:pt x="4004" y="67"/>
                    <a:pt x="3637" y="201"/>
                    <a:pt x="3303" y="368"/>
                  </a:cubicBezTo>
                  <a:cubicBezTo>
                    <a:pt x="3337" y="1101"/>
                    <a:pt x="3403" y="1935"/>
                    <a:pt x="3170" y="2136"/>
                  </a:cubicBezTo>
                  <a:cubicBezTo>
                    <a:pt x="3120" y="2167"/>
                    <a:pt x="3053" y="2180"/>
                    <a:pt x="2972" y="2180"/>
                  </a:cubicBezTo>
                  <a:cubicBezTo>
                    <a:pt x="2619" y="2180"/>
                    <a:pt x="2005" y="1919"/>
                    <a:pt x="1435" y="1702"/>
                  </a:cubicBezTo>
                  <a:cubicBezTo>
                    <a:pt x="1168" y="2002"/>
                    <a:pt x="935" y="2302"/>
                    <a:pt x="735" y="2669"/>
                  </a:cubicBezTo>
                  <a:cubicBezTo>
                    <a:pt x="1202" y="3236"/>
                    <a:pt x="1769" y="3870"/>
                    <a:pt x="1669" y="4170"/>
                  </a:cubicBezTo>
                  <a:cubicBezTo>
                    <a:pt x="1602" y="4471"/>
                    <a:pt x="768" y="4637"/>
                    <a:pt x="34" y="4837"/>
                  </a:cubicBezTo>
                  <a:cubicBezTo>
                    <a:pt x="1" y="5038"/>
                    <a:pt x="1" y="5238"/>
                    <a:pt x="1" y="5438"/>
                  </a:cubicBezTo>
                  <a:cubicBezTo>
                    <a:pt x="1" y="5638"/>
                    <a:pt x="1" y="5838"/>
                    <a:pt x="34" y="6038"/>
                  </a:cubicBezTo>
                  <a:cubicBezTo>
                    <a:pt x="768" y="6238"/>
                    <a:pt x="1602" y="6439"/>
                    <a:pt x="1669" y="6705"/>
                  </a:cubicBezTo>
                  <a:cubicBezTo>
                    <a:pt x="1769" y="7006"/>
                    <a:pt x="1202" y="7639"/>
                    <a:pt x="735" y="8240"/>
                  </a:cubicBezTo>
                  <a:cubicBezTo>
                    <a:pt x="935" y="8573"/>
                    <a:pt x="1168" y="8907"/>
                    <a:pt x="1435" y="9174"/>
                  </a:cubicBezTo>
                  <a:cubicBezTo>
                    <a:pt x="1986" y="8964"/>
                    <a:pt x="2579" y="8713"/>
                    <a:pt x="2937" y="8713"/>
                  </a:cubicBezTo>
                  <a:cubicBezTo>
                    <a:pt x="3033" y="8713"/>
                    <a:pt x="3113" y="8731"/>
                    <a:pt x="3170" y="8774"/>
                  </a:cubicBezTo>
                  <a:cubicBezTo>
                    <a:pt x="3403" y="8940"/>
                    <a:pt x="3337" y="9774"/>
                    <a:pt x="3303" y="10542"/>
                  </a:cubicBezTo>
                  <a:cubicBezTo>
                    <a:pt x="3637" y="10708"/>
                    <a:pt x="4037" y="10808"/>
                    <a:pt x="4404" y="10908"/>
                  </a:cubicBezTo>
                  <a:cubicBezTo>
                    <a:pt x="4838" y="10275"/>
                    <a:pt x="5238" y="9541"/>
                    <a:pt x="5571" y="9541"/>
                  </a:cubicBezTo>
                  <a:cubicBezTo>
                    <a:pt x="5905" y="9541"/>
                    <a:pt x="6339" y="10275"/>
                    <a:pt x="6739" y="10908"/>
                  </a:cubicBezTo>
                  <a:cubicBezTo>
                    <a:pt x="7139" y="10808"/>
                    <a:pt x="7506" y="10708"/>
                    <a:pt x="7840" y="10542"/>
                  </a:cubicBezTo>
                  <a:cubicBezTo>
                    <a:pt x="7806" y="9774"/>
                    <a:pt x="7740" y="8940"/>
                    <a:pt x="7973" y="8774"/>
                  </a:cubicBezTo>
                  <a:cubicBezTo>
                    <a:pt x="8030" y="8731"/>
                    <a:pt x="8110" y="8713"/>
                    <a:pt x="8206" y="8713"/>
                  </a:cubicBezTo>
                  <a:cubicBezTo>
                    <a:pt x="8564" y="8713"/>
                    <a:pt x="9156" y="8964"/>
                    <a:pt x="9708" y="9174"/>
                  </a:cubicBezTo>
                  <a:cubicBezTo>
                    <a:pt x="9975" y="8874"/>
                    <a:pt x="10208" y="8573"/>
                    <a:pt x="10408" y="8240"/>
                  </a:cubicBezTo>
                  <a:cubicBezTo>
                    <a:pt x="9941" y="7639"/>
                    <a:pt x="9374" y="7006"/>
                    <a:pt x="9474" y="6705"/>
                  </a:cubicBezTo>
                  <a:cubicBezTo>
                    <a:pt x="9541" y="6439"/>
                    <a:pt x="10375" y="6238"/>
                    <a:pt x="11109" y="6038"/>
                  </a:cubicBezTo>
                  <a:cubicBezTo>
                    <a:pt x="11142" y="5838"/>
                    <a:pt x="11142" y="5638"/>
                    <a:pt x="11142" y="5438"/>
                  </a:cubicBezTo>
                  <a:cubicBezTo>
                    <a:pt x="11142" y="5238"/>
                    <a:pt x="11142" y="5038"/>
                    <a:pt x="11109" y="4837"/>
                  </a:cubicBezTo>
                  <a:cubicBezTo>
                    <a:pt x="10375" y="4637"/>
                    <a:pt x="9541" y="4471"/>
                    <a:pt x="9474" y="4170"/>
                  </a:cubicBezTo>
                  <a:cubicBezTo>
                    <a:pt x="9374" y="3870"/>
                    <a:pt x="9908" y="3236"/>
                    <a:pt x="10408" y="2669"/>
                  </a:cubicBezTo>
                  <a:cubicBezTo>
                    <a:pt x="10208" y="2302"/>
                    <a:pt x="9975" y="2002"/>
                    <a:pt x="9708" y="1702"/>
                  </a:cubicBezTo>
                  <a:cubicBezTo>
                    <a:pt x="9138" y="1919"/>
                    <a:pt x="8502" y="2180"/>
                    <a:pt x="8158" y="2180"/>
                  </a:cubicBezTo>
                  <a:cubicBezTo>
                    <a:pt x="8080" y="2180"/>
                    <a:pt x="8017" y="2167"/>
                    <a:pt x="7973" y="2136"/>
                  </a:cubicBezTo>
                  <a:cubicBezTo>
                    <a:pt x="7740" y="1935"/>
                    <a:pt x="7806" y="1101"/>
                    <a:pt x="7840" y="368"/>
                  </a:cubicBezTo>
                  <a:cubicBezTo>
                    <a:pt x="7506" y="201"/>
                    <a:pt x="7106" y="67"/>
                    <a:pt x="6739" y="1"/>
                  </a:cubicBezTo>
                  <a:cubicBezTo>
                    <a:pt x="6305" y="634"/>
                    <a:pt x="5905" y="1335"/>
                    <a:pt x="5571" y="1335"/>
                  </a:cubicBezTo>
                  <a:cubicBezTo>
                    <a:pt x="5238" y="1335"/>
                    <a:pt x="4804" y="634"/>
                    <a:pt x="4404" y="1"/>
                  </a:cubicBezTo>
                  <a:close/>
                </a:path>
              </a:pathLst>
            </a:custGeom>
            <a:solidFill>
              <a:srgbClr val="D59002"/>
            </a:solidFill>
            <a:ln>
              <a:noFill/>
            </a:ln>
          </p:spPr>
          <p:txBody>
            <a:bodyPr spcFirstLastPara="1" wrap="square" lIns="95970" tIns="95970" rIns="95970" bIns="95970" anchor="ctr" anchorCtr="0">
              <a:noAutofit/>
            </a:bodyPr>
            <a:lstStyle/>
            <a:p>
              <a:pPr>
                <a:buSzPts val="1050"/>
              </a:pPr>
              <a:endParaRPr sz="1470"/>
            </a:p>
          </p:txBody>
        </p:sp>
        <p:sp>
          <p:nvSpPr>
            <p:cNvPr id="210" name="Google Shape;210;p6"/>
            <p:cNvSpPr/>
            <p:nvPr/>
          </p:nvSpPr>
          <p:spPr>
            <a:xfrm>
              <a:off x="8282919" y="1745413"/>
              <a:ext cx="117309" cy="114169"/>
            </a:xfrm>
            <a:custGeom>
              <a:avLst/>
              <a:gdLst/>
              <a:ahLst/>
              <a:cxnLst/>
              <a:rect l="l" t="t" r="r" b="b"/>
              <a:pathLst>
                <a:path w="6239" h="6072" extrusionOk="0">
                  <a:moveTo>
                    <a:pt x="3103" y="1502"/>
                  </a:moveTo>
                  <a:cubicBezTo>
                    <a:pt x="3970" y="1502"/>
                    <a:pt x="4637" y="2202"/>
                    <a:pt x="4637" y="3036"/>
                  </a:cubicBezTo>
                  <a:cubicBezTo>
                    <a:pt x="4637" y="3903"/>
                    <a:pt x="3970" y="4571"/>
                    <a:pt x="3103" y="4571"/>
                  </a:cubicBezTo>
                  <a:cubicBezTo>
                    <a:pt x="2269" y="4571"/>
                    <a:pt x="1568" y="3903"/>
                    <a:pt x="1568" y="3036"/>
                  </a:cubicBezTo>
                  <a:cubicBezTo>
                    <a:pt x="1568" y="2202"/>
                    <a:pt x="2269" y="1502"/>
                    <a:pt x="3103" y="1502"/>
                  </a:cubicBezTo>
                  <a:close/>
                  <a:moveTo>
                    <a:pt x="2469" y="1"/>
                  </a:moveTo>
                  <a:cubicBezTo>
                    <a:pt x="2235" y="34"/>
                    <a:pt x="2035" y="101"/>
                    <a:pt x="1835" y="201"/>
                  </a:cubicBezTo>
                  <a:cubicBezTo>
                    <a:pt x="1868" y="634"/>
                    <a:pt x="1902" y="1101"/>
                    <a:pt x="1768" y="1202"/>
                  </a:cubicBezTo>
                  <a:cubicBezTo>
                    <a:pt x="1743" y="1220"/>
                    <a:pt x="1707" y="1229"/>
                    <a:pt x="1663" y="1229"/>
                  </a:cubicBezTo>
                  <a:cubicBezTo>
                    <a:pt x="1473" y="1229"/>
                    <a:pt x="1126" y="1076"/>
                    <a:pt x="801" y="968"/>
                  </a:cubicBezTo>
                  <a:cubicBezTo>
                    <a:pt x="668" y="1135"/>
                    <a:pt x="534" y="1302"/>
                    <a:pt x="401" y="1502"/>
                  </a:cubicBezTo>
                  <a:cubicBezTo>
                    <a:pt x="668" y="1835"/>
                    <a:pt x="1001" y="2169"/>
                    <a:pt x="934" y="2336"/>
                  </a:cubicBezTo>
                  <a:cubicBezTo>
                    <a:pt x="901" y="2502"/>
                    <a:pt x="434" y="2603"/>
                    <a:pt x="0" y="2703"/>
                  </a:cubicBezTo>
                  <a:cubicBezTo>
                    <a:pt x="0" y="2803"/>
                    <a:pt x="0" y="2936"/>
                    <a:pt x="0" y="3036"/>
                  </a:cubicBezTo>
                  <a:cubicBezTo>
                    <a:pt x="0" y="3170"/>
                    <a:pt x="0" y="3270"/>
                    <a:pt x="0" y="3370"/>
                  </a:cubicBezTo>
                  <a:cubicBezTo>
                    <a:pt x="434" y="3503"/>
                    <a:pt x="868" y="3603"/>
                    <a:pt x="934" y="3737"/>
                  </a:cubicBezTo>
                  <a:cubicBezTo>
                    <a:pt x="1001" y="3937"/>
                    <a:pt x="668" y="4270"/>
                    <a:pt x="401" y="4604"/>
                  </a:cubicBezTo>
                  <a:cubicBezTo>
                    <a:pt x="534" y="4804"/>
                    <a:pt x="668" y="4971"/>
                    <a:pt x="801" y="5138"/>
                  </a:cubicBezTo>
                  <a:cubicBezTo>
                    <a:pt x="1117" y="5006"/>
                    <a:pt x="1455" y="4874"/>
                    <a:pt x="1648" y="4874"/>
                  </a:cubicBezTo>
                  <a:cubicBezTo>
                    <a:pt x="1699" y="4874"/>
                    <a:pt x="1740" y="4883"/>
                    <a:pt x="1768" y="4904"/>
                  </a:cubicBezTo>
                  <a:cubicBezTo>
                    <a:pt x="1902" y="5004"/>
                    <a:pt x="1868" y="5471"/>
                    <a:pt x="1835" y="5872"/>
                  </a:cubicBezTo>
                  <a:cubicBezTo>
                    <a:pt x="2035" y="5972"/>
                    <a:pt x="2235" y="6038"/>
                    <a:pt x="2469" y="6072"/>
                  </a:cubicBezTo>
                  <a:cubicBezTo>
                    <a:pt x="2702" y="5738"/>
                    <a:pt x="2936" y="5338"/>
                    <a:pt x="3103" y="5338"/>
                  </a:cubicBezTo>
                  <a:cubicBezTo>
                    <a:pt x="3269" y="5338"/>
                    <a:pt x="3536" y="5738"/>
                    <a:pt x="3770" y="6072"/>
                  </a:cubicBezTo>
                  <a:cubicBezTo>
                    <a:pt x="3970" y="6038"/>
                    <a:pt x="4170" y="5972"/>
                    <a:pt x="4370" y="5872"/>
                  </a:cubicBezTo>
                  <a:cubicBezTo>
                    <a:pt x="4370" y="5471"/>
                    <a:pt x="4303" y="5004"/>
                    <a:pt x="4437" y="4904"/>
                  </a:cubicBezTo>
                  <a:cubicBezTo>
                    <a:pt x="4472" y="4883"/>
                    <a:pt x="4518" y="4874"/>
                    <a:pt x="4574" y="4874"/>
                  </a:cubicBezTo>
                  <a:cubicBezTo>
                    <a:pt x="4782" y="4874"/>
                    <a:pt x="5114" y="5006"/>
                    <a:pt x="5404" y="5138"/>
                  </a:cubicBezTo>
                  <a:cubicBezTo>
                    <a:pt x="5571" y="4971"/>
                    <a:pt x="5704" y="4804"/>
                    <a:pt x="5805" y="4604"/>
                  </a:cubicBezTo>
                  <a:cubicBezTo>
                    <a:pt x="5538" y="4270"/>
                    <a:pt x="5237" y="3937"/>
                    <a:pt x="5271" y="3737"/>
                  </a:cubicBezTo>
                  <a:cubicBezTo>
                    <a:pt x="5338" y="3603"/>
                    <a:pt x="5805" y="3503"/>
                    <a:pt x="6205" y="3370"/>
                  </a:cubicBezTo>
                  <a:cubicBezTo>
                    <a:pt x="6205" y="3270"/>
                    <a:pt x="6238" y="3170"/>
                    <a:pt x="6238" y="3036"/>
                  </a:cubicBezTo>
                  <a:cubicBezTo>
                    <a:pt x="6238" y="2936"/>
                    <a:pt x="6205" y="2836"/>
                    <a:pt x="6205" y="2703"/>
                  </a:cubicBezTo>
                  <a:cubicBezTo>
                    <a:pt x="5805" y="2603"/>
                    <a:pt x="5338" y="2502"/>
                    <a:pt x="5271" y="2336"/>
                  </a:cubicBezTo>
                  <a:cubicBezTo>
                    <a:pt x="5237" y="2169"/>
                    <a:pt x="5538" y="1835"/>
                    <a:pt x="5805" y="1502"/>
                  </a:cubicBezTo>
                  <a:cubicBezTo>
                    <a:pt x="5704" y="1302"/>
                    <a:pt x="5571" y="1135"/>
                    <a:pt x="5404" y="968"/>
                  </a:cubicBezTo>
                  <a:cubicBezTo>
                    <a:pt x="5106" y="1076"/>
                    <a:pt x="4765" y="1229"/>
                    <a:pt x="4557" y="1229"/>
                  </a:cubicBezTo>
                  <a:cubicBezTo>
                    <a:pt x="4509" y="1229"/>
                    <a:pt x="4468" y="1220"/>
                    <a:pt x="4437" y="1202"/>
                  </a:cubicBezTo>
                  <a:cubicBezTo>
                    <a:pt x="4303" y="1101"/>
                    <a:pt x="4370" y="634"/>
                    <a:pt x="4370" y="201"/>
                  </a:cubicBezTo>
                  <a:cubicBezTo>
                    <a:pt x="4170" y="101"/>
                    <a:pt x="3970" y="34"/>
                    <a:pt x="3770" y="1"/>
                  </a:cubicBezTo>
                  <a:cubicBezTo>
                    <a:pt x="3536" y="334"/>
                    <a:pt x="3269" y="768"/>
                    <a:pt x="3103" y="768"/>
                  </a:cubicBezTo>
                  <a:cubicBezTo>
                    <a:pt x="2936" y="768"/>
                    <a:pt x="2702" y="334"/>
                    <a:pt x="2469" y="1"/>
                  </a:cubicBezTo>
                  <a:close/>
                </a:path>
              </a:pathLst>
            </a:custGeom>
            <a:solidFill>
              <a:srgbClr val="D59002"/>
            </a:solidFill>
            <a:ln>
              <a:noFill/>
            </a:ln>
          </p:spPr>
          <p:txBody>
            <a:bodyPr spcFirstLastPara="1" wrap="square" lIns="95970" tIns="95970" rIns="95970" bIns="95970" anchor="ctr" anchorCtr="0">
              <a:noAutofit/>
            </a:bodyPr>
            <a:lstStyle/>
            <a:p>
              <a:pPr>
                <a:buSzPts val="1050"/>
              </a:pPr>
              <a:endParaRPr sz="1470"/>
            </a:p>
          </p:txBody>
        </p:sp>
      </p:grpSp>
      <p:graphicFrame>
        <p:nvGraphicFramePr>
          <p:cNvPr id="211" name="Google Shape;211;p6"/>
          <p:cNvGraphicFramePr/>
          <p:nvPr>
            <p:extLst>
              <p:ext uri="{D42A27DB-BD31-4B8C-83A1-F6EECF244321}">
                <p14:modId xmlns:p14="http://schemas.microsoft.com/office/powerpoint/2010/main" val="4153643629"/>
              </p:ext>
            </p:extLst>
          </p:nvPr>
        </p:nvGraphicFramePr>
        <p:xfrm>
          <a:off x="0" y="1981357"/>
          <a:ext cx="14630400" cy="3345320"/>
        </p:xfrm>
        <a:graphic>
          <a:graphicData uri="http://schemas.openxmlformats.org/drawingml/2006/table">
            <a:tbl>
              <a:tblPr firstRow="1" bandRow="1">
                <a:noFill/>
                <a:tableStyleId>{FCD9606F-1C79-4CFE-8E86-92C3EED076F4}</a:tableStyleId>
              </a:tblPr>
              <a:tblGrid>
                <a:gridCol w="3959145">
                  <a:extLst>
                    <a:ext uri="{9D8B030D-6E8A-4147-A177-3AD203B41FA5}">
                      <a16:colId xmlns:a16="http://schemas.microsoft.com/office/drawing/2014/main" val="20000"/>
                    </a:ext>
                  </a:extLst>
                </a:gridCol>
                <a:gridCol w="1834705">
                  <a:extLst>
                    <a:ext uri="{9D8B030D-6E8A-4147-A177-3AD203B41FA5}">
                      <a16:colId xmlns:a16="http://schemas.microsoft.com/office/drawing/2014/main" val="20001"/>
                    </a:ext>
                  </a:extLst>
                </a:gridCol>
                <a:gridCol w="2443820">
                  <a:extLst>
                    <a:ext uri="{9D8B030D-6E8A-4147-A177-3AD203B41FA5}">
                      <a16:colId xmlns:a16="http://schemas.microsoft.com/office/drawing/2014/main" val="20002"/>
                    </a:ext>
                  </a:extLst>
                </a:gridCol>
                <a:gridCol w="3050732">
                  <a:extLst>
                    <a:ext uri="{9D8B030D-6E8A-4147-A177-3AD203B41FA5}">
                      <a16:colId xmlns:a16="http://schemas.microsoft.com/office/drawing/2014/main" val="20003"/>
                    </a:ext>
                  </a:extLst>
                </a:gridCol>
                <a:gridCol w="1670999">
                  <a:extLst>
                    <a:ext uri="{9D8B030D-6E8A-4147-A177-3AD203B41FA5}">
                      <a16:colId xmlns:a16="http://schemas.microsoft.com/office/drawing/2014/main" val="20004"/>
                    </a:ext>
                  </a:extLst>
                </a:gridCol>
                <a:gridCol w="1670999">
                  <a:extLst>
                    <a:ext uri="{9D8B030D-6E8A-4147-A177-3AD203B41FA5}">
                      <a16:colId xmlns:a16="http://schemas.microsoft.com/office/drawing/2014/main" val="995562838"/>
                    </a:ext>
                  </a:extLst>
                </a:gridCol>
              </a:tblGrid>
              <a:tr h="487200">
                <a:tc>
                  <a:txBody>
                    <a:bodyPr/>
                    <a:lstStyle/>
                    <a:p>
                      <a:pPr marL="0" marR="0" lvl="0" indent="0" algn="ctr" rtl="0">
                        <a:lnSpc>
                          <a:spcPct val="100000"/>
                        </a:lnSpc>
                        <a:spcBef>
                          <a:spcPts val="0"/>
                        </a:spcBef>
                        <a:spcAft>
                          <a:spcPts val="0"/>
                        </a:spcAft>
                        <a:buClr>
                          <a:srgbClr val="000000"/>
                        </a:buClr>
                        <a:buSzPts val="900"/>
                        <a:buFont typeface="Arial"/>
                        <a:buNone/>
                      </a:pPr>
                      <a:r>
                        <a:rPr lang="en-US" sz="1600" u="none" strike="noStrike" cap="none"/>
                        <a:t>Action Step</a:t>
                      </a:r>
                      <a:endParaRPr sz="1600" u="none" strike="noStrike" cap="none">
                        <a:solidFill>
                          <a:schemeClr val="lt1"/>
                        </a:solidFill>
                      </a:endParaRPr>
                    </a:p>
                  </a:txBody>
                  <a:tcPr marL="96005" marR="96005" marT="48020" marB="48020" anchor="ctr"/>
                </a:tc>
                <a:tc>
                  <a:txBody>
                    <a:bodyPr/>
                    <a:lstStyle/>
                    <a:p>
                      <a:pPr marL="0" marR="0" lvl="0" indent="0" algn="ctr" rtl="0">
                        <a:lnSpc>
                          <a:spcPct val="100000"/>
                        </a:lnSpc>
                        <a:spcBef>
                          <a:spcPts val="0"/>
                        </a:spcBef>
                        <a:spcAft>
                          <a:spcPts val="0"/>
                        </a:spcAft>
                        <a:buClr>
                          <a:srgbClr val="000000"/>
                        </a:buClr>
                        <a:buSzPts val="900"/>
                        <a:buFont typeface="Arial"/>
                        <a:buNone/>
                      </a:pPr>
                      <a:r>
                        <a:rPr lang="en-US" sz="1600" u="none" strike="noStrike" cap="none"/>
                        <a:t>Person/Position Responsible</a:t>
                      </a:r>
                      <a:endParaRPr sz="1600" u="none" strike="noStrike" cap="none">
                        <a:solidFill>
                          <a:schemeClr val="lt1"/>
                        </a:solidFill>
                      </a:endParaRPr>
                    </a:p>
                  </a:txBody>
                  <a:tcPr marL="96005" marR="96005" marT="48020" marB="48020" anchor="ctr"/>
                </a:tc>
                <a:tc>
                  <a:txBody>
                    <a:bodyPr/>
                    <a:lstStyle/>
                    <a:p>
                      <a:pPr marL="0" marR="0" lvl="0" indent="0" algn="ctr" rtl="0">
                        <a:lnSpc>
                          <a:spcPct val="100000"/>
                        </a:lnSpc>
                        <a:spcBef>
                          <a:spcPts val="0"/>
                        </a:spcBef>
                        <a:spcAft>
                          <a:spcPts val="0"/>
                        </a:spcAft>
                        <a:buClr>
                          <a:srgbClr val="000000"/>
                        </a:buClr>
                        <a:buSzPts val="900"/>
                        <a:buFont typeface="Arial"/>
                        <a:buNone/>
                      </a:pPr>
                      <a:r>
                        <a:rPr lang="en-US" sz="1600" u="none" strike="noStrike" cap="none"/>
                        <a:t>Timeline of Implementation</a:t>
                      </a:r>
                      <a:endParaRPr sz="1600" u="none" strike="noStrike" cap="none">
                        <a:solidFill>
                          <a:schemeClr val="lt1"/>
                        </a:solidFill>
                      </a:endParaRPr>
                    </a:p>
                  </a:txBody>
                  <a:tcPr marL="96005" marR="96005" marT="48020" marB="48020" anchor="ctr"/>
                </a:tc>
                <a:tc>
                  <a:txBody>
                    <a:bodyPr/>
                    <a:lstStyle/>
                    <a:p>
                      <a:pPr marL="0" marR="0" lvl="0" indent="0" algn="ctr" rtl="0">
                        <a:lnSpc>
                          <a:spcPct val="100000"/>
                        </a:lnSpc>
                        <a:spcBef>
                          <a:spcPts val="0"/>
                        </a:spcBef>
                        <a:spcAft>
                          <a:spcPts val="0"/>
                        </a:spcAft>
                        <a:buClr>
                          <a:srgbClr val="000000"/>
                        </a:buClr>
                        <a:buSzPts val="900"/>
                        <a:buFont typeface="Arial"/>
                        <a:buNone/>
                      </a:pPr>
                      <a:r>
                        <a:rPr lang="en-US" sz="1600" u="none" strike="noStrike" cap="none"/>
                        <a:t>Evidence and Artifacts </a:t>
                      </a:r>
                      <a:endParaRPr sz="1600" u="none" strike="noStrike" cap="none">
                        <a:solidFill>
                          <a:schemeClr val="lt1"/>
                        </a:solidFill>
                      </a:endParaRPr>
                    </a:p>
                  </a:txBody>
                  <a:tcPr marL="96005" marR="96005" marT="48020" marB="48020" anchor="ctr"/>
                </a:tc>
                <a:tc>
                  <a:txBody>
                    <a:bodyPr/>
                    <a:lstStyle/>
                    <a:p>
                      <a:pPr marL="0" marR="0" lvl="0" indent="0" algn="ctr" rtl="0">
                        <a:lnSpc>
                          <a:spcPct val="100000"/>
                        </a:lnSpc>
                        <a:spcBef>
                          <a:spcPts val="0"/>
                        </a:spcBef>
                        <a:spcAft>
                          <a:spcPts val="0"/>
                        </a:spcAft>
                        <a:buClr>
                          <a:srgbClr val="000000"/>
                        </a:buClr>
                        <a:buSzPts val="900"/>
                        <a:buFont typeface="Arial"/>
                        <a:buNone/>
                      </a:pPr>
                      <a:r>
                        <a:rPr lang="en-US" sz="1600" u="none" strike="noStrike" cap="none"/>
                        <a:t>Funding Source</a:t>
                      </a:r>
                      <a:endParaRPr sz="1600" u="none" strike="noStrike" cap="none">
                        <a:solidFill>
                          <a:schemeClr val="lt1"/>
                        </a:solidFill>
                      </a:endParaRPr>
                    </a:p>
                  </a:txBody>
                  <a:tcPr marL="96005" marR="96005" marT="48020" marB="48020" anchor="ctr"/>
                </a:tc>
                <a:tc>
                  <a:txBody>
                    <a:bodyPr/>
                    <a:lstStyle/>
                    <a:p>
                      <a:pPr marL="0" marR="0" lvl="0" indent="0" algn="ctr" rtl="0">
                        <a:lnSpc>
                          <a:spcPct val="100000"/>
                        </a:lnSpc>
                        <a:spcBef>
                          <a:spcPts val="0"/>
                        </a:spcBef>
                        <a:spcAft>
                          <a:spcPts val="0"/>
                        </a:spcAft>
                        <a:buClr>
                          <a:srgbClr val="000000"/>
                        </a:buClr>
                        <a:buSzPts val="900"/>
                        <a:buFont typeface="Arial"/>
                        <a:buNone/>
                      </a:pPr>
                      <a:r>
                        <a:rPr lang="en-US" sz="1600" u="none" strike="noStrike" cap="none">
                          <a:solidFill>
                            <a:schemeClr val="tx1"/>
                          </a:solidFill>
                        </a:rPr>
                        <a:t>APS 5</a:t>
                      </a:r>
                      <a:endParaRPr sz="1600" u="none" strike="noStrike" cap="none">
                        <a:solidFill>
                          <a:schemeClr val="tx1"/>
                        </a:solidFill>
                      </a:endParaRPr>
                    </a:p>
                  </a:txBody>
                  <a:tcPr marL="96005" marR="96005" marT="48020" marB="48020" anchor="ctr"/>
                </a:tc>
                <a:extLst>
                  <a:ext uri="{0D108BD9-81ED-4DB2-BD59-A6C34878D82A}">
                    <a16:rowId xmlns:a16="http://schemas.microsoft.com/office/drawing/2014/main" val="10000"/>
                  </a:ext>
                </a:extLst>
              </a:tr>
              <a:tr h="640080">
                <a:tc>
                  <a:txBody>
                    <a:bodyPr/>
                    <a:lstStyle/>
                    <a:p>
                      <a:pPr marL="0" marR="0" lvl="0" indent="0" algn="l" rtl="0">
                        <a:lnSpc>
                          <a:spcPct val="100000"/>
                        </a:lnSpc>
                        <a:spcBef>
                          <a:spcPts val="0"/>
                        </a:spcBef>
                        <a:spcAft>
                          <a:spcPts val="0"/>
                        </a:spcAft>
                        <a:buSzPts val="800"/>
                        <a:buFont typeface="Arial"/>
                        <a:buNone/>
                      </a:pPr>
                      <a:r>
                        <a:rPr lang="en-US" sz="1200" b="0" i="0" u="none" strike="noStrike" cap="none">
                          <a:solidFill>
                            <a:schemeClr val="dk1"/>
                          </a:solidFill>
                          <a:latin typeface="Calibri"/>
                          <a:ea typeface="Calibri"/>
                          <a:cs typeface="Calibri"/>
                        </a:rPr>
                        <a:t>1) Create and implement plan for monitoring Math instruction </a:t>
                      </a: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l" rtl="0">
                        <a:lnSpc>
                          <a:spcPct val="100000"/>
                        </a:lnSpc>
                        <a:spcBef>
                          <a:spcPts val="0"/>
                        </a:spcBef>
                        <a:spcAft>
                          <a:spcPts val="0"/>
                        </a:spcAft>
                        <a:buSzPts val="800"/>
                        <a:buFont typeface="Arial"/>
                        <a:buNone/>
                      </a:pPr>
                      <a:r>
                        <a:rPr lang="en-US" sz="1200" b="0" i="0" u="none" strike="noStrike" cap="none">
                          <a:solidFill>
                            <a:schemeClr val="dk1"/>
                          </a:solidFill>
                          <a:latin typeface="Calibri"/>
                          <a:ea typeface="Calibri"/>
                          <a:cs typeface="Calibri"/>
                        </a:rPr>
                        <a:t>  Admin Team (P, AP, IC, IBC)</a:t>
                      </a: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l" rtl="0">
                        <a:lnSpc>
                          <a:spcPct val="100000"/>
                        </a:lnSpc>
                        <a:spcBef>
                          <a:spcPts val="0"/>
                        </a:spcBef>
                        <a:spcAft>
                          <a:spcPts val="0"/>
                        </a:spcAft>
                        <a:buSzPts val="800"/>
                        <a:buFont typeface="Arial"/>
                        <a:buNone/>
                      </a:pPr>
                      <a:r>
                        <a:rPr lang="en-US" sz="1200" b="0" i="0" u="none" strike="noStrike" cap="none">
                          <a:solidFill>
                            <a:schemeClr val="dk1"/>
                          </a:solidFill>
                          <a:latin typeface="Calibri"/>
                          <a:ea typeface="Calibri"/>
                          <a:cs typeface="Calibri"/>
                        </a:rPr>
                        <a:t>                    July 2022-Ongoing </a:t>
                      </a: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ctr" rtl="0">
                        <a:lnSpc>
                          <a:spcPct val="100000"/>
                        </a:lnSpc>
                        <a:spcBef>
                          <a:spcPts val="0"/>
                        </a:spcBef>
                        <a:spcAft>
                          <a:spcPts val="0"/>
                        </a:spcAft>
                        <a:buSzPts val="800"/>
                        <a:buFont typeface="Arial"/>
                        <a:buNone/>
                      </a:pPr>
                      <a:r>
                        <a:rPr lang="en-US" sz="1200" b="0" i="0" u="none" strike="noStrike" cap="none">
                          <a:solidFill>
                            <a:schemeClr val="dk1"/>
                          </a:solidFill>
                          <a:latin typeface="Calibri"/>
                          <a:cs typeface="Calibri"/>
                        </a:rPr>
                        <a:t>(Number talks, lesson cycle) Rubrics </a:t>
                      </a:r>
                      <a:endParaRPr lang="en-US"/>
                    </a:p>
                    <a:p>
                      <a:pPr marL="0" marR="0" lvl="0" indent="0" algn="ctr">
                        <a:lnSpc>
                          <a:spcPct val="100000"/>
                        </a:lnSpc>
                        <a:spcBef>
                          <a:spcPts val="0"/>
                        </a:spcBef>
                        <a:spcAft>
                          <a:spcPts val="0"/>
                        </a:spcAft>
                        <a:buSzPts val="800"/>
                        <a:buFont typeface="Arial"/>
                        <a:buNone/>
                      </a:pPr>
                      <a:r>
                        <a:rPr lang="en-US" sz="1200" b="0" i="0" u="none" strike="noStrike" cap="none">
                          <a:solidFill>
                            <a:schemeClr val="dk1"/>
                          </a:solidFill>
                          <a:latin typeface="Calibri"/>
                          <a:cs typeface="Calibri"/>
                        </a:rPr>
                        <a:t>Kickup feedback forms </a:t>
                      </a:r>
                      <a:endParaRPr lang="en-US"/>
                    </a:p>
                    <a:p>
                      <a:pPr marL="0" marR="0" lvl="0" indent="0" algn="ctr">
                        <a:lnSpc>
                          <a:spcPct val="100000"/>
                        </a:lnSpc>
                        <a:spcBef>
                          <a:spcPts val="0"/>
                        </a:spcBef>
                        <a:spcAft>
                          <a:spcPts val="0"/>
                        </a:spcAft>
                        <a:buSzPts val="800"/>
                        <a:buFont typeface="Arial"/>
                        <a:buNone/>
                      </a:pP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l" rtl="0">
                        <a:lnSpc>
                          <a:spcPct val="100000"/>
                        </a:lnSpc>
                        <a:spcBef>
                          <a:spcPts val="0"/>
                        </a:spcBef>
                        <a:spcAft>
                          <a:spcPts val="0"/>
                        </a:spcAft>
                        <a:buSzPts val="800"/>
                        <a:buFont typeface="Arial"/>
                        <a:buNone/>
                      </a:pPr>
                      <a:r>
                        <a:rPr lang="en-US" sz="1200" b="0" i="0" u="none" strike="noStrike" cap="none">
                          <a:solidFill>
                            <a:schemeClr val="dk1"/>
                          </a:solidFill>
                          <a:latin typeface="Calibri"/>
                          <a:ea typeface="Calibri"/>
                          <a:cs typeface="Calibri"/>
                        </a:rPr>
                        <a:t>                 N/A</a:t>
                      </a: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l" rtl="0">
                        <a:lnSpc>
                          <a:spcPct val="100000"/>
                        </a:lnSpc>
                        <a:spcBef>
                          <a:spcPts val="0"/>
                        </a:spcBef>
                        <a:spcAft>
                          <a:spcPts val="0"/>
                        </a:spcAft>
                        <a:buSzPts val="800"/>
                        <a:buFont typeface="Wingdings" panose="05000000000000000000" pitchFamily="2" charset="2"/>
                        <a:buNone/>
                      </a:pPr>
                      <a:r>
                        <a:rPr lang="en-US" sz="1200" b="0" i="0" u="none" strike="noStrike" cap="none">
                          <a:solidFill>
                            <a:schemeClr val="dk1"/>
                          </a:solidFill>
                          <a:latin typeface="Calibri"/>
                          <a:cs typeface="Calibri"/>
                        </a:rPr>
                        <a:t>               </a:t>
                      </a:r>
                      <a:endParaRPr lang="en-US"/>
                    </a:p>
                    <a:p>
                      <a:pPr marL="0" marR="0" lvl="0" indent="0" algn="l">
                        <a:lnSpc>
                          <a:spcPct val="100000"/>
                        </a:lnSpc>
                        <a:spcBef>
                          <a:spcPts val="0"/>
                        </a:spcBef>
                        <a:spcAft>
                          <a:spcPts val="0"/>
                        </a:spcAft>
                        <a:buSzPts val="800"/>
                        <a:buFont typeface="Wingdings" panose="05000000000000000000" pitchFamily="2" charset="2"/>
                        <a:buNone/>
                      </a:pPr>
                      <a:r>
                        <a:rPr lang="en-US" sz="1200" b="0" i="0" u="none" strike="noStrike" cap="none">
                          <a:solidFill>
                            <a:schemeClr val="dk1"/>
                          </a:solidFill>
                          <a:latin typeface="Calibri"/>
                          <a:cs typeface="Calibri"/>
                        </a:rPr>
                        <a:t>                   C &amp; I </a:t>
                      </a:r>
                      <a:endParaRPr lang="en-US"/>
                    </a:p>
                    <a:p>
                      <a:pPr marL="0" marR="0" lvl="0" indent="0" algn="l">
                        <a:lnSpc>
                          <a:spcPct val="100000"/>
                        </a:lnSpc>
                        <a:spcBef>
                          <a:spcPts val="0"/>
                        </a:spcBef>
                        <a:spcAft>
                          <a:spcPts val="0"/>
                        </a:spcAft>
                        <a:buSzPts val="800"/>
                        <a:buFont typeface="Wingdings" panose="05000000000000000000" pitchFamily="2" charset="2"/>
                        <a:buNone/>
                      </a:pPr>
                      <a:endParaRPr sz="1200" b="0" i="0" u="none" strike="noStrike" cap="none">
                        <a:solidFill>
                          <a:schemeClr val="dk1"/>
                        </a:solidFill>
                        <a:latin typeface="Calibri"/>
                        <a:ea typeface="Calibri"/>
                        <a:cs typeface="Calibri"/>
                        <a:sym typeface="Arial"/>
                      </a:endParaRPr>
                    </a:p>
                  </a:txBody>
                  <a:tcPr marL="48020" marR="48020" marT="48020" marB="48020" anchor="ctr"/>
                </a:tc>
                <a:extLst>
                  <a:ext uri="{0D108BD9-81ED-4DB2-BD59-A6C34878D82A}">
                    <a16:rowId xmlns:a16="http://schemas.microsoft.com/office/drawing/2014/main" val="10001"/>
                  </a:ext>
                </a:extLst>
              </a:tr>
              <a:tr h="640080">
                <a:tc>
                  <a:txBody>
                    <a:bodyPr/>
                    <a:lstStyle/>
                    <a:p>
                      <a:pPr marL="0" marR="0" lvl="0" indent="0" algn="l" rtl="0">
                        <a:lnSpc>
                          <a:spcPct val="100000"/>
                        </a:lnSpc>
                        <a:spcBef>
                          <a:spcPts val="0"/>
                        </a:spcBef>
                        <a:spcAft>
                          <a:spcPts val="0"/>
                        </a:spcAft>
                        <a:buSzPts val="800"/>
                        <a:buFont typeface="Arial"/>
                        <a:buNone/>
                      </a:pPr>
                      <a:r>
                        <a:rPr lang="en-US" sz="1200" b="0" i="0" u="none" strike="noStrike" cap="none">
                          <a:solidFill>
                            <a:schemeClr val="dk1"/>
                          </a:solidFill>
                          <a:latin typeface="Calibri"/>
                          <a:ea typeface="Calibri"/>
                          <a:cs typeface="Calibri"/>
                        </a:rPr>
                        <a:t>2) Create and implement a plan for data review and next steps </a:t>
                      </a: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l">
                        <a:lnSpc>
                          <a:spcPct val="100000"/>
                        </a:lnSpc>
                        <a:spcBef>
                          <a:spcPts val="0"/>
                        </a:spcBef>
                        <a:spcAft>
                          <a:spcPts val="0"/>
                        </a:spcAft>
                        <a:buNone/>
                      </a:pPr>
                      <a:r>
                        <a:rPr lang="en-US" sz="1200" b="0" i="0" u="none" strike="noStrike" cap="none" noProof="0">
                          <a:solidFill>
                            <a:schemeClr val="dk1"/>
                          </a:solidFill>
                          <a:latin typeface="Calibri"/>
                        </a:rPr>
                        <a:t>Admin Team (P, AP, IC, IBC, SELT)</a:t>
                      </a:r>
                      <a:endParaRPr>
                        <a:sym typeface="Arial"/>
                      </a:endParaRPr>
                    </a:p>
                  </a:txBody>
                  <a:tcPr marL="48020" marR="48020" marT="48020" marB="48020" anchor="ctr"/>
                </a:tc>
                <a:tc>
                  <a:txBody>
                    <a:bodyPr/>
                    <a:lstStyle/>
                    <a:p>
                      <a:pPr marL="0" marR="0" lvl="0" indent="0" algn="l" rtl="0">
                        <a:lnSpc>
                          <a:spcPct val="100000"/>
                        </a:lnSpc>
                        <a:spcBef>
                          <a:spcPts val="0"/>
                        </a:spcBef>
                        <a:spcAft>
                          <a:spcPts val="0"/>
                        </a:spcAft>
                        <a:buSzPts val="800"/>
                        <a:buFont typeface="Arial"/>
                        <a:buNone/>
                      </a:pPr>
                      <a:r>
                        <a:rPr lang="en-US" sz="1200" b="0" i="0" u="none" strike="noStrike" cap="none">
                          <a:solidFill>
                            <a:schemeClr val="dk1"/>
                          </a:solidFill>
                          <a:latin typeface="Calibri"/>
                          <a:ea typeface="Calibri"/>
                          <a:cs typeface="Calibri"/>
                        </a:rPr>
                        <a:t>                     July 2022- Ongoing</a:t>
                      </a: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ctr" rtl="0">
                        <a:lnSpc>
                          <a:spcPct val="100000"/>
                        </a:lnSpc>
                        <a:spcBef>
                          <a:spcPts val="0"/>
                        </a:spcBef>
                        <a:spcAft>
                          <a:spcPts val="0"/>
                        </a:spcAft>
                        <a:buSzPts val="800"/>
                        <a:buFont typeface="Arial"/>
                        <a:buNone/>
                      </a:pPr>
                      <a:r>
                        <a:rPr lang="en-US" sz="1200" b="0" i="0" u="none" strike="noStrike" cap="none">
                          <a:solidFill>
                            <a:schemeClr val="dk1"/>
                          </a:solidFill>
                          <a:latin typeface="Calibri"/>
                          <a:cs typeface="Calibri"/>
                        </a:rPr>
                        <a:t>DDI Protocol </a:t>
                      </a:r>
                      <a:endParaRPr lang="en-US"/>
                    </a:p>
                    <a:p>
                      <a:pPr marL="0" marR="0" lvl="0" indent="0" algn="ctr">
                        <a:lnSpc>
                          <a:spcPct val="100000"/>
                        </a:lnSpc>
                        <a:spcBef>
                          <a:spcPts val="0"/>
                        </a:spcBef>
                        <a:spcAft>
                          <a:spcPts val="0"/>
                        </a:spcAft>
                        <a:buSzPts val="800"/>
                        <a:buFont typeface="Arial"/>
                        <a:buNone/>
                      </a:pPr>
                      <a:r>
                        <a:rPr lang="en-US" sz="1200" b="0" i="0" u="none" strike="noStrike" cap="none">
                          <a:solidFill>
                            <a:schemeClr val="dk1"/>
                          </a:solidFill>
                          <a:latin typeface="Calibri"/>
                          <a:cs typeface="Calibri"/>
                        </a:rPr>
                        <a:t>Small group planning page </a:t>
                      </a:r>
                      <a:endParaRPr lang="en-US"/>
                    </a:p>
                    <a:p>
                      <a:pPr marL="0" marR="0" lvl="0" indent="0" algn="ctr">
                        <a:lnSpc>
                          <a:spcPct val="100000"/>
                        </a:lnSpc>
                        <a:spcBef>
                          <a:spcPts val="0"/>
                        </a:spcBef>
                        <a:spcAft>
                          <a:spcPts val="0"/>
                        </a:spcAft>
                        <a:buSzPts val="800"/>
                        <a:buFont typeface="Arial"/>
                        <a:buNone/>
                      </a:pP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l" rtl="0">
                        <a:lnSpc>
                          <a:spcPct val="100000"/>
                        </a:lnSpc>
                        <a:spcBef>
                          <a:spcPts val="0"/>
                        </a:spcBef>
                        <a:spcAft>
                          <a:spcPts val="0"/>
                        </a:spcAft>
                        <a:buSzPts val="800"/>
                        <a:buFont typeface="Arial"/>
                        <a:buNone/>
                      </a:pPr>
                      <a:r>
                        <a:rPr lang="en-US" sz="1200" b="0" i="0" u="none" strike="noStrike" cap="none">
                          <a:solidFill>
                            <a:schemeClr val="dk1"/>
                          </a:solidFill>
                          <a:latin typeface="Calibri"/>
                          <a:ea typeface="Calibri"/>
                          <a:cs typeface="Calibri"/>
                        </a:rPr>
                        <a:t>                 N/A</a:t>
                      </a: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l" rtl="0">
                        <a:lnSpc>
                          <a:spcPct val="100000"/>
                        </a:lnSpc>
                        <a:spcBef>
                          <a:spcPts val="0"/>
                        </a:spcBef>
                        <a:spcAft>
                          <a:spcPts val="0"/>
                        </a:spcAft>
                        <a:buSzPts val="800"/>
                        <a:buFont typeface="Arial"/>
                        <a:buNone/>
                      </a:pPr>
                      <a:r>
                        <a:rPr lang="en-US" sz="1200" b="0" i="0" u="none" strike="noStrike" cap="none">
                          <a:solidFill>
                            <a:schemeClr val="dk1"/>
                          </a:solidFill>
                          <a:latin typeface="Calibri"/>
                          <a:cs typeface="Calibri"/>
                        </a:rPr>
                        <a:t>                   Data </a:t>
                      </a:r>
                      <a:endParaRPr lang="en-US"/>
                    </a:p>
                    <a:p>
                      <a:pPr marL="0" marR="0" lvl="0" indent="0" algn="l">
                        <a:lnSpc>
                          <a:spcPct val="100000"/>
                        </a:lnSpc>
                        <a:spcBef>
                          <a:spcPts val="0"/>
                        </a:spcBef>
                        <a:spcAft>
                          <a:spcPts val="0"/>
                        </a:spcAft>
                        <a:buSzPts val="800"/>
                        <a:buFont typeface="Arial"/>
                        <a:buNone/>
                      </a:pPr>
                      <a:r>
                        <a:rPr lang="en-US" sz="1200" b="0" i="0" u="none" strike="noStrike" cap="none">
                          <a:solidFill>
                            <a:schemeClr val="dk1"/>
                          </a:solidFill>
                          <a:latin typeface="Calibri"/>
                          <a:cs typeface="Calibri"/>
                        </a:rPr>
                        <a:t>    Personalized Learning </a:t>
                      </a:r>
                      <a:endParaRPr>
                        <a:sym typeface="Arial"/>
                      </a:endParaRPr>
                    </a:p>
                  </a:txBody>
                  <a:tcPr marL="48020" marR="48020" marT="48020" marB="48020" anchor="ctr"/>
                </a:tc>
                <a:extLst>
                  <a:ext uri="{0D108BD9-81ED-4DB2-BD59-A6C34878D82A}">
                    <a16:rowId xmlns:a16="http://schemas.microsoft.com/office/drawing/2014/main" val="10002"/>
                  </a:ext>
                </a:extLst>
              </a:tr>
              <a:tr h="640080">
                <a:tc>
                  <a:txBody>
                    <a:bodyPr/>
                    <a:lstStyle/>
                    <a:p>
                      <a:pPr marL="0" marR="0" lvl="0" indent="0" algn="l" rtl="0">
                        <a:lnSpc>
                          <a:spcPct val="100000"/>
                        </a:lnSpc>
                        <a:spcBef>
                          <a:spcPts val="0"/>
                        </a:spcBef>
                        <a:spcAft>
                          <a:spcPts val="0"/>
                        </a:spcAft>
                        <a:buSzPts val="800"/>
                        <a:buFont typeface="Arial"/>
                        <a:buNone/>
                      </a:pPr>
                      <a:r>
                        <a:rPr lang="en-US" sz="1200" b="0" i="0" u="none" strike="noStrike" cap="none">
                          <a:solidFill>
                            <a:schemeClr val="dk1"/>
                          </a:solidFill>
                          <a:latin typeface="Calibri"/>
                          <a:ea typeface="Calibri"/>
                          <a:cs typeface="Calibri"/>
                        </a:rPr>
                        <a:t>3) Create and implement a plan for teacher capacity building based on data gathered through monitoring data. </a:t>
                      </a: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l">
                        <a:lnSpc>
                          <a:spcPct val="100000"/>
                        </a:lnSpc>
                        <a:spcBef>
                          <a:spcPts val="0"/>
                        </a:spcBef>
                        <a:spcAft>
                          <a:spcPts val="0"/>
                        </a:spcAft>
                        <a:buNone/>
                      </a:pPr>
                      <a:r>
                        <a:rPr lang="en-US" sz="1200" b="0" i="0" u="none" strike="noStrike" cap="none" noProof="0">
                          <a:solidFill>
                            <a:schemeClr val="dk1"/>
                          </a:solidFill>
                          <a:latin typeface="Calibri"/>
                        </a:rPr>
                        <a:t>  Admin Team (P, AP,   IC, IBC, SELT)</a:t>
                      </a:r>
                      <a:endParaRPr>
                        <a:sym typeface="Arial"/>
                      </a:endParaRPr>
                    </a:p>
                  </a:txBody>
                  <a:tcPr marL="48020" marR="48020" marT="48020" marB="48020" anchor="ctr"/>
                </a:tc>
                <a:tc>
                  <a:txBody>
                    <a:bodyPr/>
                    <a:lstStyle/>
                    <a:p>
                      <a:pPr marL="0" marR="0" lvl="0" indent="0" algn="l" rtl="0">
                        <a:lnSpc>
                          <a:spcPct val="100000"/>
                        </a:lnSpc>
                        <a:spcBef>
                          <a:spcPts val="0"/>
                        </a:spcBef>
                        <a:spcAft>
                          <a:spcPts val="0"/>
                        </a:spcAft>
                        <a:buSzPts val="800"/>
                        <a:buFont typeface="Arial"/>
                        <a:buNone/>
                      </a:pPr>
                      <a:r>
                        <a:rPr lang="en-US" sz="1200" b="0" i="0" u="none" strike="noStrike" cap="none">
                          <a:solidFill>
                            <a:schemeClr val="dk1"/>
                          </a:solidFill>
                          <a:latin typeface="Calibri"/>
                          <a:cs typeface="Calibri"/>
                        </a:rPr>
                        <a:t>                    </a:t>
                      </a:r>
                      <a:r>
                        <a:rPr lang="en-US" sz="1200" b="0" i="0" u="none" strike="noStrike" cap="none" noProof="0"/>
                        <a:t> July 2022- Ongoing</a:t>
                      </a: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ctr" rtl="0">
                        <a:lnSpc>
                          <a:spcPct val="100000"/>
                        </a:lnSpc>
                        <a:spcBef>
                          <a:spcPts val="0"/>
                        </a:spcBef>
                        <a:spcAft>
                          <a:spcPts val="0"/>
                        </a:spcAft>
                        <a:buSzPts val="800"/>
                        <a:buFont typeface="Arial"/>
                        <a:buNone/>
                      </a:pPr>
                      <a:r>
                        <a:rPr lang="en-US" sz="1200" b="0" i="0" u="none" strike="noStrike" cap="none">
                          <a:solidFill>
                            <a:schemeClr val="dk1"/>
                          </a:solidFill>
                          <a:latin typeface="Calibri"/>
                          <a:cs typeface="Calibri"/>
                        </a:rPr>
                        <a:t>PLC calendar</a:t>
                      </a:r>
                      <a:endParaRPr lang="en-US"/>
                    </a:p>
                    <a:p>
                      <a:pPr marL="0" marR="0" lvl="0" indent="0" algn="ctr">
                        <a:lnSpc>
                          <a:spcPct val="100000"/>
                        </a:lnSpc>
                        <a:spcBef>
                          <a:spcPts val="0"/>
                        </a:spcBef>
                        <a:spcAft>
                          <a:spcPts val="0"/>
                        </a:spcAft>
                        <a:buSzPts val="800"/>
                        <a:buFont typeface="Arial"/>
                        <a:buNone/>
                      </a:pPr>
                      <a:r>
                        <a:rPr lang="en-US" sz="1200" b="0" i="0" u="none" strike="noStrike" cap="none">
                          <a:solidFill>
                            <a:schemeClr val="dk1"/>
                          </a:solidFill>
                          <a:latin typeface="Calibri"/>
                          <a:cs typeface="Calibri"/>
                        </a:rPr>
                        <a:t>Differentiated professional learning catalog </a:t>
                      </a:r>
                      <a:endParaRPr lang="en-US"/>
                    </a:p>
                    <a:p>
                      <a:pPr marL="0" marR="0" lvl="0" indent="0" algn="ctr">
                        <a:lnSpc>
                          <a:spcPct val="100000"/>
                        </a:lnSpc>
                        <a:spcBef>
                          <a:spcPts val="0"/>
                        </a:spcBef>
                        <a:spcAft>
                          <a:spcPts val="0"/>
                        </a:spcAft>
                        <a:buSzPts val="800"/>
                        <a:buFont typeface="Arial"/>
                        <a:buNone/>
                      </a:pPr>
                      <a:r>
                        <a:rPr lang="en-US" sz="1200" b="0" i="0" u="none" strike="noStrike" cap="none">
                          <a:solidFill>
                            <a:schemeClr val="dk1"/>
                          </a:solidFill>
                          <a:latin typeface="Calibri"/>
                          <a:cs typeface="Calibri"/>
                        </a:rPr>
                        <a:t>Anecdotal notes in kickup </a:t>
                      </a:r>
                      <a:endParaRPr>
                        <a:sym typeface="Arial"/>
                      </a:endParaRPr>
                    </a:p>
                  </a:txBody>
                  <a:tcPr marL="48020" marR="48020" marT="48020" marB="48020" anchor="ctr"/>
                </a:tc>
                <a:tc>
                  <a:txBody>
                    <a:bodyPr/>
                    <a:lstStyle/>
                    <a:p>
                      <a:pPr marL="0" marR="0" lvl="0" indent="0" algn="l" rtl="0">
                        <a:lnSpc>
                          <a:spcPct val="100000"/>
                        </a:lnSpc>
                        <a:spcBef>
                          <a:spcPts val="0"/>
                        </a:spcBef>
                        <a:spcAft>
                          <a:spcPts val="0"/>
                        </a:spcAft>
                        <a:buSzPts val="800"/>
                        <a:buFont typeface="Arial"/>
                        <a:buNone/>
                      </a:pPr>
                      <a:r>
                        <a:rPr lang="en-US" sz="1200" b="0" i="0" u="none" strike="noStrike" cap="none">
                          <a:solidFill>
                            <a:schemeClr val="dk1"/>
                          </a:solidFill>
                          <a:latin typeface="Calibri"/>
                          <a:ea typeface="Calibri"/>
                          <a:cs typeface="Calibri"/>
                        </a:rPr>
                        <a:t>                  N/A</a:t>
                      </a: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l">
                        <a:lnSpc>
                          <a:spcPct val="100000"/>
                        </a:lnSpc>
                        <a:spcBef>
                          <a:spcPts val="0"/>
                        </a:spcBef>
                        <a:spcAft>
                          <a:spcPts val="0"/>
                        </a:spcAft>
                        <a:buNone/>
                      </a:pPr>
                      <a:r>
                        <a:rPr lang="en-US" sz="1200" b="0" i="0" u="none" strike="noStrike" cap="none" noProof="0">
                          <a:solidFill>
                            <a:schemeClr val="dk1"/>
                          </a:solidFill>
                          <a:latin typeface="Calibri"/>
                        </a:rPr>
                        <a:t>                   Data </a:t>
                      </a:r>
                      <a:endParaRPr lang="en-US" sz="1200" b="0" i="0" u="none" strike="noStrike" cap="none" noProof="0"/>
                    </a:p>
                    <a:p>
                      <a:pPr marL="0" marR="0" lvl="0" indent="0" algn="l">
                        <a:lnSpc>
                          <a:spcPct val="100000"/>
                        </a:lnSpc>
                        <a:spcBef>
                          <a:spcPts val="0"/>
                        </a:spcBef>
                        <a:spcAft>
                          <a:spcPts val="0"/>
                        </a:spcAft>
                        <a:buNone/>
                      </a:pPr>
                      <a:r>
                        <a:rPr lang="en-US" sz="1200" b="0" i="0" u="none" strike="noStrike" cap="none" noProof="0">
                          <a:solidFill>
                            <a:schemeClr val="dk1"/>
                          </a:solidFill>
                          <a:latin typeface="Calibri"/>
                        </a:rPr>
                        <a:t>    Personalized Learning</a:t>
                      </a:r>
                      <a:endParaRPr lang="en-US"/>
                    </a:p>
                    <a:p>
                      <a:pPr marL="0" marR="0" lvl="0" indent="0" algn="l">
                        <a:lnSpc>
                          <a:spcPct val="100000"/>
                        </a:lnSpc>
                        <a:spcBef>
                          <a:spcPts val="0"/>
                        </a:spcBef>
                        <a:spcAft>
                          <a:spcPts val="0"/>
                        </a:spcAft>
                        <a:buNone/>
                      </a:pPr>
                      <a:r>
                        <a:rPr lang="en-US" sz="1200" b="0" i="0" u="none" strike="noStrike" cap="none" noProof="0">
                          <a:solidFill>
                            <a:schemeClr val="dk1"/>
                          </a:solidFill>
                          <a:latin typeface="Calibri"/>
                        </a:rPr>
                        <a:t>Curriculum &amp; Instruction </a:t>
                      </a:r>
                      <a:endParaRPr lang="en-US"/>
                    </a:p>
                    <a:p>
                      <a:pPr marL="0" marR="0" lvl="0" indent="0" algn="l">
                        <a:lnSpc>
                          <a:spcPct val="100000"/>
                        </a:lnSpc>
                        <a:spcBef>
                          <a:spcPts val="0"/>
                        </a:spcBef>
                        <a:spcAft>
                          <a:spcPts val="0"/>
                        </a:spcAft>
                        <a:buNone/>
                      </a:pPr>
                      <a:r>
                        <a:rPr lang="en-US" sz="1200" b="0" i="0" u="none" strike="noStrike" cap="none" noProof="0">
                          <a:solidFill>
                            <a:schemeClr val="dk1"/>
                          </a:solidFill>
                          <a:latin typeface="Calibri"/>
                        </a:rPr>
                        <a:t>Signature Programming </a:t>
                      </a:r>
                      <a:endParaRPr>
                        <a:sym typeface="Arial"/>
                      </a:endParaRPr>
                    </a:p>
                  </a:txBody>
                  <a:tcPr marL="48020" marR="48020" marT="48020" marB="48020" anchor="ctr"/>
                </a:tc>
                <a:extLst>
                  <a:ext uri="{0D108BD9-81ED-4DB2-BD59-A6C34878D82A}">
                    <a16:rowId xmlns:a16="http://schemas.microsoft.com/office/drawing/2014/main" val="10003"/>
                  </a:ext>
                </a:extLst>
              </a:tr>
              <a:tr h="640080">
                <a:tc>
                  <a:txBody>
                    <a:bodyPr/>
                    <a:lstStyle/>
                    <a:p>
                      <a:pPr marL="0" marR="0" lvl="0" indent="0" algn="l" rtl="0">
                        <a:lnSpc>
                          <a:spcPct val="100000"/>
                        </a:lnSpc>
                        <a:spcBef>
                          <a:spcPts val="0"/>
                        </a:spcBef>
                        <a:spcAft>
                          <a:spcPts val="0"/>
                        </a:spcAft>
                        <a:buSzPts val="800"/>
                        <a:buFont typeface="Arial"/>
                        <a:buNone/>
                      </a:pPr>
                      <a:r>
                        <a:rPr lang="en-US" sz="1200" b="0" i="0" u="none" strike="noStrike" cap="none">
                          <a:solidFill>
                            <a:schemeClr val="dk1"/>
                          </a:solidFill>
                          <a:latin typeface="Calibri"/>
                          <a:ea typeface="Calibri"/>
                          <a:cs typeface="Calibri"/>
                        </a:rPr>
                        <a:t>4) Create and implement a plan for embedding more Learner Profiles, Approaches to Learning and Conceptual and Inquiry based strategies into daily instruction.</a:t>
                      </a:r>
                      <a:endParaRPr lang="en-US"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l" rtl="0">
                        <a:lnSpc>
                          <a:spcPct val="100000"/>
                        </a:lnSpc>
                        <a:spcBef>
                          <a:spcPts val="0"/>
                        </a:spcBef>
                        <a:spcAft>
                          <a:spcPts val="0"/>
                        </a:spcAft>
                        <a:buSzPts val="800"/>
                        <a:buFont typeface="Arial"/>
                        <a:buNone/>
                      </a:pPr>
                      <a:r>
                        <a:rPr lang="en-US" sz="1200" b="0" i="0" u="none" strike="noStrike" cap="none">
                          <a:solidFill>
                            <a:schemeClr val="dk1"/>
                          </a:solidFill>
                          <a:latin typeface="Calibri"/>
                          <a:ea typeface="Calibri"/>
                          <a:cs typeface="Calibri"/>
                        </a:rPr>
                        <a:t>IBC</a:t>
                      </a: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l" rtl="0">
                        <a:lnSpc>
                          <a:spcPct val="100000"/>
                        </a:lnSpc>
                        <a:spcBef>
                          <a:spcPts val="0"/>
                        </a:spcBef>
                        <a:spcAft>
                          <a:spcPts val="0"/>
                        </a:spcAft>
                        <a:buSzPts val="800"/>
                        <a:buFont typeface="Arial"/>
                        <a:buNone/>
                      </a:pPr>
                      <a:r>
                        <a:rPr lang="en-US" sz="1200" b="0" i="0" u="none" strike="noStrike" cap="none">
                          <a:solidFill>
                            <a:schemeClr val="dk1"/>
                          </a:solidFill>
                          <a:latin typeface="Calibri"/>
                          <a:ea typeface="Calibri"/>
                          <a:cs typeface="Calibri"/>
                        </a:rPr>
                        <a:t>July 2022- ongoing</a:t>
                      </a: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ctr" rtl="0">
                        <a:lnSpc>
                          <a:spcPct val="100000"/>
                        </a:lnSpc>
                        <a:spcBef>
                          <a:spcPts val="0"/>
                        </a:spcBef>
                        <a:spcAft>
                          <a:spcPts val="0"/>
                        </a:spcAft>
                        <a:buSzPts val="800"/>
                        <a:buFont typeface="Arial"/>
                        <a:buNone/>
                      </a:pPr>
                      <a:r>
                        <a:rPr lang="en-US" sz="1200" b="0" i="0" u="none" strike="noStrike" cap="none">
                          <a:solidFill>
                            <a:schemeClr val="dk1"/>
                          </a:solidFill>
                          <a:latin typeface="Calibri"/>
                          <a:ea typeface="Calibri"/>
                          <a:cs typeface="Calibri"/>
                        </a:rPr>
                        <a:t>PLC Calendar</a:t>
                      </a:r>
                    </a:p>
                    <a:p>
                      <a:pPr marL="0" marR="0" lvl="0" indent="0" algn="ctr">
                        <a:lnSpc>
                          <a:spcPct val="100000"/>
                        </a:lnSpc>
                        <a:spcBef>
                          <a:spcPts val="0"/>
                        </a:spcBef>
                        <a:spcAft>
                          <a:spcPts val="0"/>
                        </a:spcAft>
                        <a:buSzPts val="800"/>
                        <a:buFont typeface="Arial"/>
                        <a:buNone/>
                      </a:pPr>
                      <a:r>
                        <a:rPr lang="en-US" sz="1200" b="0" i="0" u="none" strike="noStrike" cap="none">
                          <a:solidFill>
                            <a:schemeClr val="dk1"/>
                          </a:solidFill>
                          <a:latin typeface="Calibri"/>
                          <a:ea typeface="Calibri"/>
                          <a:cs typeface="Calibri"/>
                        </a:rPr>
                        <a:t>Observation Notes</a:t>
                      </a:r>
                    </a:p>
                    <a:p>
                      <a:pPr marL="0" marR="0" lvl="0" indent="0" algn="ctr">
                        <a:lnSpc>
                          <a:spcPct val="100000"/>
                        </a:lnSpc>
                        <a:spcBef>
                          <a:spcPts val="0"/>
                        </a:spcBef>
                        <a:spcAft>
                          <a:spcPts val="0"/>
                        </a:spcAft>
                        <a:buSzPts val="800"/>
                        <a:buFont typeface="Arial"/>
                        <a:buNone/>
                      </a:pPr>
                      <a:r>
                        <a:rPr lang="en-US" sz="1200" b="0" i="0" u="none" strike="noStrike" cap="none">
                          <a:solidFill>
                            <a:schemeClr val="dk1"/>
                          </a:solidFill>
                          <a:latin typeface="Calibri"/>
                          <a:ea typeface="Calibri"/>
                          <a:cs typeface="Calibri"/>
                        </a:rPr>
                        <a:t>Follow up emails</a:t>
                      </a:r>
                    </a:p>
                  </a:txBody>
                  <a:tcPr marL="48020" marR="48020" marT="48020" marB="48020" anchor="ctr"/>
                </a:tc>
                <a:tc>
                  <a:txBody>
                    <a:bodyPr/>
                    <a:lstStyle/>
                    <a:p>
                      <a:pPr marL="0" marR="0" lvl="0" indent="0" algn="l" rtl="0">
                        <a:lnSpc>
                          <a:spcPct val="100000"/>
                        </a:lnSpc>
                        <a:spcBef>
                          <a:spcPts val="0"/>
                        </a:spcBef>
                        <a:spcAft>
                          <a:spcPts val="0"/>
                        </a:spcAft>
                        <a:buSzPts val="800"/>
                        <a:buFont typeface="Arial"/>
                        <a:buNone/>
                      </a:pPr>
                      <a:r>
                        <a:rPr lang="en-US" sz="1200" b="0" i="0" u="none" strike="noStrike" cap="none">
                          <a:solidFill>
                            <a:schemeClr val="dk1"/>
                          </a:solidFill>
                          <a:latin typeface="Calibri"/>
                          <a:ea typeface="Calibri"/>
                          <a:cs typeface="Calibri"/>
                        </a:rPr>
                        <a:t>N/A</a:t>
                      </a: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l" rtl="0">
                        <a:lnSpc>
                          <a:spcPct val="100000"/>
                        </a:lnSpc>
                        <a:spcBef>
                          <a:spcPts val="0"/>
                        </a:spcBef>
                        <a:spcAft>
                          <a:spcPts val="0"/>
                        </a:spcAft>
                        <a:buSzPts val="800"/>
                        <a:buFont typeface="Arial"/>
                        <a:buNone/>
                      </a:pPr>
                      <a:r>
                        <a:rPr lang="en-US" sz="1200" b="0" i="0" u="none" strike="noStrike" cap="none">
                          <a:solidFill>
                            <a:schemeClr val="dk1"/>
                          </a:solidFill>
                          <a:latin typeface="Calibri"/>
                          <a:ea typeface="Calibri"/>
                          <a:cs typeface="Calibri"/>
                        </a:rPr>
                        <a:t>Signature Programing </a:t>
                      </a:r>
                    </a:p>
                    <a:p>
                      <a:pPr marL="0" marR="0" lvl="0" indent="0" algn="l">
                        <a:lnSpc>
                          <a:spcPct val="100000"/>
                        </a:lnSpc>
                        <a:spcBef>
                          <a:spcPts val="0"/>
                        </a:spcBef>
                        <a:spcAft>
                          <a:spcPts val="0"/>
                        </a:spcAft>
                        <a:buSzPts val="800"/>
                        <a:buFont typeface="Arial"/>
                        <a:buNone/>
                      </a:pPr>
                      <a:r>
                        <a:rPr lang="en-US" sz="1200" b="0" i="0" u="none" strike="noStrike" cap="none">
                          <a:solidFill>
                            <a:schemeClr val="dk1"/>
                          </a:solidFill>
                          <a:latin typeface="Calibri"/>
                          <a:ea typeface="Calibri"/>
                          <a:cs typeface="Calibri"/>
                        </a:rPr>
                        <a:t>Curriculum &amp; Instruction</a:t>
                      </a:r>
                    </a:p>
                  </a:txBody>
                  <a:tcPr marL="48020" marR="48020" marT="48020" marB="48020" anchor="ctr"/>
                </a:tc>
                <a:extLst>
                  <a:ext uri="{0D108BD9-81ED-4DB2-BD59-A6C34878D82A}">
                    <a16:rowId xmlns:a16="http://schemas.microsoft.com/office/drawing/2014/main" val="627961956"/>
                  </a:ext>
                </a:extLst>
              </a:tr>
            </a:tbl>
          </a:graphicData>
        </a:graphic>
      </p:graphicFrame>
      <p:sp>
        <p:nvSpPr>
          <p:cNvPr id="212" name="Google Shape;212;p6"/>
          <p:cNvSpPr txBox="1"/>
          <p:nvPr/>
        </p:nvSpPr>
        <p:spPr>
          <a:xfrm>
            <a:off x="0" y="7092758"/>
            <a:ext cx="14630400" cy="387742"/>
          </a:xfrm>
          <a:prstGeom prst="rect">
            <a:avLst/>
          </a:prstGeom>
          <a:noFill/>
          <a:ln>
            <a:noFill/>
          </a:ln>
        </p:spPr>
        <p:txBody>
          <a:bodyPr spcFirstLastPara="1" wrap="square" lIns="127995" tIns="63980" rIns="127995" bIns="63980" anchor="t" anchorCtr="0">
            <a:spAutoFit/>
          </a:bodyPr>
          <a:lstStyle/>
          <a:p>
            <a:pPr>
              <a:buSzPts val="1200"/>
            </a:pPr>
            <a:r>
              <a:rPr lang="en-US" sz="1680" b="1"/>
              <a:t>Additional Action Steps required for subgroup populations</a:t>
            </a:r>
            <a:endParaRPr sz="1680" b="1"/>
          </a:p>
        </p:txBody>
      </p:sp>
      <p:graphicFrame>
        <p:nvGraphicFramePr>
          <p:cNvPr id="213" name="Google Shape;213;p6"/>
          <p:cNvGraphicFramePr/>
          <p:nvPr>
            <p:extLst>
              <p:ext uri="{D42A27DB-BD31-4B8C-83A1-F6EECF244321}">
                <p14:modId xmlns:p14="http://schemas.microsoft.com/office/powerpoint/2010/main" val="1046824856"/>
              </p:ext>
            </p:extLst>
          </p:nvPr>
        </p:nvGraphicFramePr>
        <p:xfrm>
          <a:off x="41055" y="7480500"/>
          <a:ext cx="14589346" cy="1969120"/>
        </p:xfrm>
        <a:graphic>
          <a:graphicData uri="http://schemas.openxmlformats.org/drawingml/2006/table">
            <a:tbl>
              <a:tblPr firstRow="1" bandRow="1">
                <a:noFill/>
                <a:tableStyleId>{FCD9606F-1C79-4CFE-8E86-92C3EED076F4}</a:tableStyleId>
              </a:tblPr>
              <a:tblGrid>
                <a:gridCol w="3948029">
                  <a:extLst>
                    <a:ext uri="{9D8B030D-6E8A-4147-A177-3AD203B41FA5}">
                      <a16:colId xmlns:a16="http://schemas.microsoft.com/office/drawing/2014/main" val="20000"/>
                    </a:ext>
                  </a:extLst>
                </a:gridCol>
                <a:gridCol w="1829543">
                  <a:extLst>
                    <a:ext uri="{9D8B030D-6E8A-4147-A177-3AD203B41FA5}">
                      <a16:colId xmlns:a16="http://schemas.microsoft.com/office/drawing/2014/main" val="20001"/>
                    </a:ext>
                  </a:extLst>
                </a:gridCol>
                <a:gridCol w="1675824">
                  <a:extLst>
                    <a:ext uri="{9D8B030D-6E8A-4147-A177-3AD203B41FA5}">
                      <a16:colId xmlns:a16="http://schemas.microsoft.com/office/drawing/2014/main" val="20002"/>
                    </a:ext>
                  </a:extLst>
                </a:gridCol>
                <a:gridCol w="3803304">
                  <a:extLst>
                    <a:ext uri="{9D8B030D-6E8A-4147-A177-3AD203B41FA5}">
                      <a16:colId xmlns:a16="http://schemas.microsoft.com/office/drawing/2014/main" val="20003"/>
                    </a:ext>
                  </a:extLst>
                </a:gridCol>
                <a:gridCol w="1666323">
                  <a:extLst>
                    <a:ext uri="{9D8B030D-6E8A-4147-A177-3AD203B41FA5}">
                      <a16:colId xmlns:a16="http://schemas.microsoft.com/office/drawing/2014/main" val="20004"/>
                    </a:ext>
                  </a:extLst>
                </a:gridCol>
                <a:gridCol w="1666323">
                  <a:extLst>
                    <a:ext uri="{9D8B030D-6E8A-4147-A177-3AD203B41FA5}">
                      <a16:colId xmlns:a16="http://schemas.microsoft.com/office/drawing/2014/main" val="1522173299"/>
                    </a:ext>
                  </a:extLst>
                </a:gridCol>
              </a:tblGrid>
              <a:tr h="487200">
                <a:tc>
                  <a:txBody>
                    <a:bodyPr/>
                    <a:lstStyle/>
                    <a:p>
                      <a:pPr marL="0" marR="0" lvl="0" indent="0" algn="ctr" rtl="0">
                        <a:lnSpc>
                          <a:spcPct val="100000"/>
                        </a:lnSpc>
                        <a:spcBef>
                          <a:spcPts val="0"/>
                        </a:spcBef>
                        <a:spcAft>
                          <a:spcPts val="0"/>
                        </a:spcAft>
                        <a:buClr>
                          <a:srgbClr val="000000"/>
                        </a:buClr>
                        <a:buSzPts val="900"/>
                        <a:buFont typeface="Arial"/>
                        <a:buNone/>
                      </a:pPr>
                      <a:r>
                        <a:rPr lang="en-US" sz="1600" u="none" strike="noStrike" cap="none"/>
                        <a:t>Action Step</a:t>
                      </a:r>
                      <a:endParaRPr sz="1600" u="none" strike="noStrike" cap="none">
                        <a:solidFill>
                          <a:schemeClr val="lt1"/>
                        </a:solidFill>
                      </a:endParaRPr>
                    </a:p>
                  </a:txBody>
                  <a:tcPr marL="96005" marR="96005" marT="48020" marB="48020" anchor="ctr"/>
                </a:tc>
                <a:tc>
                  <a:txBody>
                    <a:bodyPr/>
                    <a:lstStyle/>
                    <a:p>
                      <a:pPr marL="0" marR="0" lvl="0" indent="0" algn="ctr" rtl="0">
                        <a:lnSpc>
                          <a:spcPct val="100000"/>
                        </a:lnSpc>
                        <a:spcBef>
                          <a:spcPts val="0"/>
                        </a:spcBef>
                        <a:spcAft>
                          <a:spcPts val="0"/>
                        </a:spcAft>
                        <a:buClr>
                          <a:srgbClr val="000000"/>
                        </a:buClr>
                        <a:buSzPts val="900"/>
                        <a:buFont typeface="Arial"/>
                        <a:buNone/>
                      </a:pPr>
                      <a:r>
                        <a:rPr lang="en-US" sz="1600" u="none" strike="noStrike" cap="none"/>
                        <a:t>Person/Position Responsible</a:t>
                      </a:r>
                      <a:endParaRPr sz="1600" u="none" strike="noStrike" cap="none">
                        <a:solidFill>
                          <a:schemeClr val="lt1"/>
                        </a:solidFill>
                      </a:endParaRPr>
                    </a:p>
                  </a:txBody>
                  <a:tcPr marL="96005" marR="96005" marT="48020" marB="48020" anchor="ctr"/>
                </a:tc>
                <a:tc>
                  <a:txBody>
                    <a:bodyPr/>
                    <a:lstStyle/>
                    <a:p>
                      <a:pPr marL="0" marR="0" lvl="0" indent="0" algn="ctr" rtl="0">
                        <a:lnSpc>
                          <a:spcPct val="100000"/>
                        </a:lnSpc>
                        <a:spcBef>
                          <a:spcPts val="0"/>
                        </a:spcBef>
                        <a:spcAft>
                          <a:spcPts val="0"/>
                        </a:spcAft>
                        <a:buClr>
                          <a:srgbClr val="000000"/>
                        </a:buClr>
                        <a:buSzPts val="900"/>
                        <a:buFont typeface="Arial"/>
                        <a:buNone/>
                      </a:pPr>
                      <a:r>
                        <a:rPr lang="en-US" sz="1600" u="none" strike="noStrike" cap="none"/>
                        <a:t>Timeline of Implementation</a:t>
                      </a:r>
                      <a:endParaRPr sz="1600" u="none" strike="noStrike" cap="none">
                        <a:solidFill>
                          <a:schemeClr val="lt1"/>
                        </a:solidFill>
                      </a:endParaRPr>
                    </a:p>
                  </a:txBody>
                  <a:tcPr marL="96005" marR="96005" marT="48020" marB="48020" anchor="ctr"/>
                </a:tc>
                <a:tc>
                  <a:txBody>
                    <a:bodyPr/>
                    <a:lstStyle/>
                    <a:p>
                      <a:pPr marL="0" marR="0" lvl="0" indent="0" algn="ctr" rtl="0">
                        <a:lnSpc>
                          <a:spcPct val="100000"/>
                        </a:lnSpc>
                        <a:spcBef>
                          <a:spcPts val="0"/>
                        </a:spcBef>
                        <a:spcAft>
                          <a:spcPts val="0"/>
                        </a:spcAft>
                        <a:buClr>
                          <a:srgbClr val="000000"/>
                        </a:buClr>
                        <a:buSzPts val="900"/>
                        <a:buFont typeface="Arial"/>
                        <a:buNone/>
                      </a:pPr>
                      <a:r>
                        <a:rPr lang="en-US" sz="1600" u="none" strike="noStrike" cap="none"/>
                        <a:t>Evidence and Artifacts </a:t>
                      </a:r>
                      <a:endParaRPr sz="1600" u="none" strike="noStrike" cap="none">
                        <a:solidFill>
                          <a:schemeClr val="lt1"/>
                        </a:solidFill>
                      </a:endParaRPr>
                    </a:p>
                  </a:txBody>
                  <a:tcPr marL="96005" marR="96005" marT="48020" marB="48020" anchor="ctr"/>
                </a:tc>
                <a:tc>
                  <a:txBody>
                    <a:bodyPr/>
                    <a:lstStyle/>
                    <a:p>
                      <a:pPr marL="0" marR="0" lvl="0" indent="0" algn="ctr" rtl="0">
                        <a:lnSpc>
                          <a:spcPct val="100000"/>
                        </a:lnSpc>
                        <a:spcBef>
                          <a:spcPts val="0"/>
                        </a:spcBef>
                        <a:spcAft>
                          <a:spcPts val="0"/>
                        </a:spcAft>
                        <a:buClr>
                          <a:srgbClr val="000000"/>
                        </a:buClr>
                        <a:buSzPts val="900"/>
                        <a:buFont typeface="Arial"/>
                        <a:buNone/>
                      </a:pPr>
                      <a:r>
                        <a:rPr lang="en-US" sz="1600" u="none" strike="noStrike" cap="none"/>
                        <a:t>Funding Source</a:t>
                      </a:r>
                      <a:endParaRPr sz="1600" u="none" strike="noStrike" cap="none">
                        <a:solidFill>
                          <a:schemeClr val="lt1"/>
                        </a:solidFill>
                      </a:endParaRPr>
                    </a:p>
                  </a:txBody>
                  <a:tcPr marL="96005" marR="96005" marT="48020" marB="48020" anchor="ctr"/>
                </a:tc>
                <a:tc>
                  <a:txBody>
                    <a:bodyPr/>
                    <a:lstStyle/>
                    <a:p>
                      <a:pPr marL="0" marR="0" lvl="0" indent="0" algn="ctr" rtl="0">
                        <a:lnSpc>
                          <a:spcPct val="100000"/>
                        </a:lnSpc>
                        <a:spcBef>
                          <a:spcPts val="0"/>
                        </a:spcBef>
                        <a:spcAft>
                          <a:spcPts val="0"/>
                        </a:spcAft>
                        <a:buClr>
                          <a:srgbClr val="000000"/>
                        </a:buClr>
                        <a:buSzPts val="900"/>
                        <a:buFont typeface="Arial"/>
                        <a:buNone/>
                      </a:pPr>
                      <a:r>
                        <a:rPr lang="en-US" sz="1600" u="none" strike="noStrike" cap="none">
                          <a:solidFill>
                            <a:schemeClr val="tx1"/>
                          </a:solidFill>
                        </a:rPr>
                        <a:t>APS 5</a:t>
                      </a:r>
                      <a:endParaRPr sz="1600" u="none" strike="noStrike" cap="none">
                        <a:solidFill>
                          <a:schemeClr val="tx1"/>
                        </a:solidFill>
                      </a:endParaRPr>
                    </a:p>
                  </a:txBody>
                  <a:tcPr marL="96005" marR="96005" marT="48020" marB="48020" anchor="ctr"/>
                </a:tc>
                <a:extLst>
                  <a:ext uri="{0D108BD9-81ED-4DB2-BD59-A6C34878D82A}">
                    <a16:rowId xmlns:a16="http://schemas.microsoft.com/office/drawing/2014/main" val="10000"/>
                  </a:ext>
                </a:extLst>
              </a:tr>
              <a:tr h="384055">
                <a:tc>
                  <a:txBody>
                    <a:bodyPr/>
                    <a:lstStyle/>
                    <a:p>
                      <a:pPr lvl="0">
                        <a:buNone/>
                      </a:pPr>
                      <a:r>
                        <a:rPr lang="en-US" sz="1200"/>
                        <a:t>1) Define instructional practices and create instructional framework for DSE subgroup</a:t>
                      </a:r>
                      <a:endParaRPr lang="en-US"/>
                    </a:p>
                  </a:txBody>
                  <a:tcPr marL="48020" marR="48020" marT="48020" marB="48020" anchor="ctr"/>
                </a:tc>
                <a:tc>
                  <a:txBody>
                    <a:bodyPr/>
                    <a:lstStyle/>
                    <a:p>
                      <a:pPr lvl="0">
                        <a:buNone/>
                      </a:pPr>
                      <a:r>
                        <a:rPr lang="en-US" sz="1200"/>
                        <a:t>Admin Team (P, AP, IC, IBC, SELT)</a:t>
                      </a:r>
                      <a:endParaRPr lang="en-US"/>
                    </a:p>
                  </a:txBody>
                  <a:tcPr marL="48020" marR="48020" marT="48020" marB="48020" anchor="ctr"/>
                </a:tc>
                <a:tc>
                  <a:txBody>
                    <a:bodyPr/>
                    <a:lstStyle/>
                    <a:p>
                      <a:pPr lvl="0">
                        <a:buNone/>
                      </a:pPr>
                      <a:r>
                        <a:rPr lang="en-US" sz="1200" b="0" i="0" u="none" strike="noStrike" noProof="0">
                          <a:solidFill>
                            <a:schemeClr val="dk1"/>
                          </a:solidFill>
                          <a:latin typeface="Calibri"/>
                        </a:rPr>
                        <a:t>   July 2022-Ongoing </a:t>
                      </a:r>
                      <a:endParaRPr lang="en-US"/>
                    </a:p>
                  </a:txBody>
                  <a:tcPr marL="48020" marR="48020" marT="48020" marB="48020" anchor="ctr"/>
                </a:tc>
                <a:tc>
                  <a:txBody>
                    <a:bodyPr/>
                    <a:lstStyle/>
                    <a:p>
                      <a:pPr lvl="0">
                        <a:buNone/>
                      </a:pPr>
                      <a:r>
                        <a:rPr lang="en-US" sz="1200"/>
                        <a:t>DSE Instructional Framework</a:t>
                      </a:r>
                      <a:endParaRPr lang="en-US"/>
                    </a:p>
                  </a:txBody>
                  <a:tcPr marL="48020" marR="48020" marT="48020" marB="48020" anchor="ctr"/>
                </a:tc>
                <a:tc>
                  <a:txBody>
                    <a:bodyPr/>
                    <a:lstStyle/>
                    <a:p>
                      <a:pPr marL="0" marR="0" lvl="0" indent="0" algn="ctr" rtl="0">
                        <a:lnSpc>
                          <a:spcPct val="100000"/>
                        </a:lnSpc>
                        <a:spcBef>
                          <a:spcPts val="0"/>
                        </a:spcBef>
                        <a:spcAft>
                          <a:spcPts val="0"/>
                        </a:spcAft>
                        <a:buSzPts val="1100"/>
                        <a:buFont typeface="Arial"/>
                        <a:buNone/>
                      </a:pPr>
                      <a:r>
                        <a:rPr lang="en-US" sz="1500" u="none" strike="noStrike" cap="none"/>
                        <a:t>N/A</a:t>
                      </a:r>
                      <a:endParaRPr sz="1500" u="none" strike="noStrike" cap="none"/>
                    </a:p>
                  </a:txBody>
                  <a:tcPr marL="48020" marR="48020" marT="48020" marB="48020" anchor="ctr"/>
                </a:tc>
                <a:tc>
                  <a:txBody>
                    <a:bodyPr/>
                    <a:lstStyle/>
                    <a:p>
                      <a:pPr marL="0" marR="0" lvl="0" indent="0" algn="ctr" rtl="0">
                        <a:lnSpc>
                          <a:spcPct val="100000"/>
                        </a:lnSpc>
                        <a:spcBef>
                          <a:spcPts val="0"/>
                        </a:spcBef>
                        <a:spcAft>
                          <a:spcPts val="0"/>
                        </a:spcAft>
                        <a:buSzPts val="1100"/>
                        <a:buFont typeface="Arial"/>
                        <a:buNone/>
                      </a:pPr>
                      <a:r>
                        <a:rPr lang="en-US" sz="1500" u="none" strike="noStrike" cap="none"/>
                        <a:t>C % I</a:t>
                      </a:r>
                      <a:endParaRPr sz="1500" u="none" strike="noStrike" cap="none"/>
                    </a:p>
                  </a:txBody>
                  <a:tcPr marL="48020" marR="48020" marT="48020" marB="48020" anchor="ctr"/>
                </a:tc>
                <a:extLst>
                  <a:ext uri="{0D108BD9-81ED-4DB2-BD59-A6C34878D82A}">
                    <a16:rowId xmlns:a16="http://schemas.microsoft.com/office/drawing/2014/main" val="10001"/>
                  </a:ext>
                </a:extLst>
              </a:tr>
              <a:tr h="384055">
                <a:tc>
                  <a:txBody>
                    <a:bodyPr/>
                    <a:lstStyle/>
                    <a:p>
                      <a:pPr marL="0" marR="0" lvl="0" indent="0" algn="l" rtl="0">
                        <a:lnSpc>
                          <a:spcPct val="100000"/>
                        </a:lnSpc>
                        <a:spcBef>
                          <a:spcPts val="0"/>
                        </a:spcBef>
                        <a:spcAft>
                          <a:spcPts val="0"/>
                        </a:spcAft>
                        <a:buSzPts val="800"/>
                        <a:buFont typeface="Arial"/>
                        <a:buNone/>
                      </a:pPr>
                      <a:r>
                        <a:rPr lang="en-US" sz="1200" b="0" i="0" u="none" strike="noStrike" cap="none"/>
                        <a:t>2) Provide professional development for DSE teachers  to implement ELA instructional framework</a:t>
                      </a:r>
                      <a:endParaRPr sz="1200" b="0" i="0" u="none" strike="noStrike" cap="none"/>
                    </a:p>
                  </a:txBody>
                  <a:tcPr marL="48020" marR="48020" marT="48020" marB="48020" anchor="ctr"/>
                </a:tc>
                <a:tc>
                  <a:txBody>
                    <a:bodyPr/>
                    <a:lstStyle/>
                    <a:p>
                      <a:pPr marL="0" marR="0" lvl="0" indent="0" algn="l">
                        <a:lnSpc>
                          <a:spcPct val="100000"/>
                        </a:lnSpc>
                        <a:spcBef>
                          <a:spcPts val="0"/>
                        </a:spcBef>
                        <a:spcAft>
                          <a:spcPts val="0"/>
                        </a:spcAft>
                        <a:buNone/>
                      </a:pPr>
                      <a:r>
                        <a:rPr lang="en-US" sz="1200" b="0" i="0" u="none" strike="noStrike" cap="none" noProof="0">
                          <a:latin typeface="Calibri"/>
                        </a:rPr>
                        <a:t>Admin Team (P, AP, IC, IBC, SELT)</a:t>
                      </a:r>
                      <a:endParaRPr/>
                    </a:p>
                  </a:txBody>
                  <a:tcPr marL="48020" marR="48020" marT="48020" marB="48020" anchor="ctr"/>
                </a:tc>
                <a:tc>
                  <a:txBody>
                    <a:bodyPr/>
                    <a:lstStyle/>
                    <a:p>
                      <a:pPr marL="0" marR="0" lvl="0" indent="0" algn="l">
                        <a:lnSpc>
                          <a:spcPct val="100000"/>
                        </a:lnSpc>
                        <a:spcBef>
                          <a:spcPts val="0"/>
                        </a:spcBef>
                        <a:spcAft>
                          <a:spcPts val="0"/>
                        </a:spcAft>
                        <a:buNone/>
                      </a:pPr>
                      <a:r>
                        <a:rPr lang="en-US" sz="1200" b="0" i="0" u="none" strike="noStrike" cap="none" noProof="0">
                          <a:solidFill>
                            <a:schemeClr val="dk1"/>
                          </a:solidFill>
                          <a:latin typeface="Calibri"/>
                        </a:rPr>
                        <a:t>   July 2022-Ongoing </a:t>
                      </a:r>
                      <a:endParaRPr/>
                    </a:p>
                  </a:txBody>
                  <a:tcPr marL="48020" marR="48020" marT="48020" marB="48020" anchor="ctr"/>
                </a:tc>
                <a:tc>
                  <a:txBody>
                    <a:bodyPr/>
                    <a:lstStyle/>
                    <a:p>
                      <a:pPr marL="0" marR="0" lvl="0" indent="0" algn="l" rtl="0">
                        <a:lnSpc>
                          <a:spcPct val="100000"/>
                        </a:lnSpc>
                        <a:spcBef>
                          <a:spcPts val="0"/>
                        </a:spcBef>
                        <a:spcAft>
                          <a:spcPts val="0"/>
                        </a:spcAft>
                        <a:buSzPts val="1100"/>
                        <a:buFont typeface="Arial"/>
                        <a:buNone/>
                      </a:pPr>
                      <a:r>
                        <a:rPr lang="en-US" sz="1200" u="none" strike="noStrike" cap="none"/>
                        <a:t>PLC Calendar sign in , presentations</a:t>
                      </a:r>
                      <a:endParaRPr sz="1200" u="none" strike="noStrike" cap="none"/>
                    </a:p>
                  </a:txBody>
                  <a:tcPr marL="48020" marR="48020" marT="48020" marB="48020" anchor="ctr"/>
                </a:tc>
                <a:tc>
                  <a:txBody>
                    <a:bodyPr/>
                    <a:lstStyle/>
                    <a:p>
                      <a:pPr marL="0" marR="0" lvl="0" indent="0" algn="ctr" rtl="0">
                        <a:lnSpc>
                          <a:spcPct val="100000"/>
                        </a:lnSpc>
                        <a:spcBef>
                          <a:spcPts val="0"/>
                        </a:spcBef>
                        <a:spcAft>
                          <a:spcPts val="0"/>
                        </a:spcAft>
                        <a:buSzPts val="800"/>
                        <a:buFont typeface="Arial"/>
                        <a:buNone/>
                      </a:pPr>
                      <a:r>
                        <a:rPr lang="en-US" sz="1200" u="none" strike="noStrike" cap="none"/>
                        <a:t>N/A</a:t>
                      </a:r>
                      <a:endParaRPr sz="1200" u="none" strike="noStrike" cap="none"/>
                    </a:p>
                  </a:txBody>
                  <a:tcPr marL="48020" marR="48020" marT="48020" marB="48020" anchor="ctr"/>
                </a:tc>
                <a:tc>
                  <a:txBody>
                    <a:bodyPr/>
                    <a:lstStyle/>
                    <a:p>
                      <a:pPr marL="0" marR="0" lvl="0" indent="0" algn="ctr" rtl="0">
                        <a:lnSpc>
                          <a:spcPct val="100000"/>
                        </a:lnSpc>
                        <a:spcBef>
                          <a:spcPts val="0"/>
                        </a:spcBef>
                        <a:spcAft>
                          <a:spcPts val="0"/>
                        </a:spcAft>
                        <a:buSzPts val="800"/>
                        <a:buFont typeface="Arial"/>
                        <a:buNone/>
                      </a:pPr>
                      <a:r>
                        <a:rPr lang="en-US" sz="1200" u="none" strike="noStrike" cap="none"/>
                        <a:t>Data</a:t>
                      </a:r>
                      <a:endParaRPr lang="en-US"/>
                    </a:p>
                    <a:p>
                      <a:pPr marL="0" marR="0" lvl="0" indent="0" algn="ctr">
                        <a:lnSpc>
                          <a:spcPct val="100000"/>
                        </a:lnSpc>
                        <a:spcBef>
                          <a:spcPts val="0"/>
                        </a:spcBef>
                        <a:spcAft>
                          <a:spcPts val="0"/>
                        </a:spcAft>
                        <a:buSzPts val="800"/>
                        <a:buFont typeface="Arial"/>
                        <a:buNone/>
                      </a:pPr>
                      <a:r>
                        <a:rPr lang="en-US" sz="1200" u="none" strike="noStrike" cap="none"/>
                        <a:t>C&amp; I</a:t>
                      </a:r>
                      <a:endParaRPr/>
                    </a:p>
                  </a:txBody>
                  <a:tcPr marL="48020" marR="48020" marT="48020" marB="48020" anchor="ctr"/>
                </a:tc>
                <a:extLst>
                  <a:ext uri="{0D108BD9-81ED-4DB2-BD59-A6C34878D82A}">
                    <a16:rowId xmlns:a16="http://schemas.microsoft.com/office/drawing/2014/main" val="10002"/>
                  </a:ext>
                </a:extLst>
              </a:tr>
              <a:tr h="384055">
                <a:tc>
                  <a:txBody>
                    <a:bodyPr/>
                    <a:lstStyle/>
                    <a:p>
                      <a:pPr marL="0" marR="0" lvl="0" indent="0" algn="l" rtl="0">
                        <a:lnSpc>
                          <a:spcPct val="100000"/>
                        </a:lnSpc>
                        <a:spcBef>
                          <a:spcPts val="0"/>
                        </a:spcBef>
                        <a:spcAft>
                          <a:spcPts val="0"/>
                        </a:spcAft>
                        <a:buSzPts val="800"/>
                        <a:buFont typeface="Arial"/>
                        <a:buNone/>
                      </a:pPr>
                      <a:r>
                        <a:rPr lang="en-US" sz="1200" b="0" i="0" u="none" strike="noStrike" cap="none"/>
                        <a:t>3) Create and implement monitoring review for instructional practices.</a:t>
                      </a:r>
                      <a:endParaRPr sz="1200" b="0" i="0" u="none" strike="noStrike" cap="none"/>
                    </a:p>
                  </a:txBody>
                  <a:tcPr marL="48020" marR="48020" marT="48020" marB="48020" anchor="ctr"/>
                </a:tc>
                <a:tc>
                  <a:txBody>
                    <a:bodyPr/>
                    <a:lstStyle/>
                    <a:p>
                      <a:pPr marL="0" marR="0" lvl="0" indent="0" algn="l">
                        <a:lnSpc>
                          <a:spcPct val="100000"/>
                        </a:lnSpc>
                        <a:spcBef>
                          <a:spcPts val="0"/>
                        </a:spcBef>
                        <a:spcAft>
                          <a:spcPts val="0"/>
                        </a:spcAft>
                        <a:buNone/>
                      </a:pPr>
                      <a:r>
                        <a:rPr lang="en-US" sz="1200" b="0" i="0" u="none" strike="noStrike" cap="none" noProof="0">
                          <a:latin typeface="Calibri"/>
                        </a:rPr>
                        <a:t>Admin Team (P, AP, IC, IBC, SELT)</a:t>
                      </a:r>
                      <a:endParaRPr/>
                    </a:p>
                  </a:txBody>
                  <a:tcPr marL="48020" marR="48020" marT="48020" marB="48020" anchor="ctr"/>
                </a:tc>
                <a:tc>
                  <a:txBody>
                    <a:bodyPr/>
                    <a:lstStyle/>
                    <a:p>
                      <a:pPr marL="0" marR="0" lvl="0" indent="0" algn="l">
                        <a:lnSpc>
                          <a:spcPct val="100000"/>
                        </a:lnSpc>
                        <a:spcBef>
                          <a:spcPts val="0"/>
                        </a:spcBef>
                        <a:spcAft>
                          <a:spcPts val="0"/>
                        </a:spcAft>
                        <a:buNone/>
                      </a:pPr>
                      <a:r>
                        <a:rPr lang="en-US" sz="1200" b="0" i="0" u="none" strike="noStrike" cap="none" noProof="0">
                          <a:solidFill>
                            <a:schemeClr val="dk1"/>
                          </a:solidFill>
                          <a:latin typeface="Calibri"/>
                        </a:rPr>
                        <a:t>   July 2022-Ongoing </a:t>
                      </a:r>
                      <a:endParaRPr/>
                    </a:p>
                  </a:txBody>
                  <a:tcPr marL="48020" marR="48020" marT="48020" marB="48020" anchor="ctr"/>
                </a:tc>
                <a:tc>
                  <a:txBody>
                    <a:bodyPr/>
                    <a:lstStyle/>
                    <a:p>
                      <a:pPr marL="0" marR="0" lvl="0" indent="0" algn="l" rtl="0">
                        <a:lnSpc>
                          <a:spcPct val="100000"/>
                        </a:lnSpc>
                        <a:spcBef>
                          <a:spcPts val="0"/>
                        </a:spcBef>
                        <a:spcAft>
                          <a:spcPts val="0"/>
                        </a:spcAft>
                        <a:buSzPts val="1100"/>
                        <a:buFont typeface="Arial"/>
                        <a:buNone/>
                      </a:pPr>
                      <a:r>
                        <a:rPr lang="en-US" sz="1200" u="none" strike="noStrike" cap="none"/>
                        <a:t>Monitoring review calendar, feedback, coaching notes</a:t>
                      </a:r>
                      <a:endParaRPr sz="1200" u="none" strike="noStrike" cap="none"/>
                    </a:p>
                  </a:txBody>
                  <a:tcPr marL="48020" marR="48020" marT="48020" marB="48020" anchor="ctr"/>
                </a:tc>
                <a:tc>
                  <a:txBody>
                    <a:bodyPr/>
                    <a:lstStyle/>
                    <a:p>
                      <a:pPr marL="0" marR="0" lvl="0" indent="0" algn="ctr" rtl="0">
                        <a:lnSpc>
                          <a:spcPct val="100000"/>
                        </a:lnSpc>
                        <a:spcBef>
                          <a:spcPts val="0"/>
                        </a:spcBef>
                        <a:spcAft>
                          <a:spcPts val="0"/>
                        </a:spcAft>
                        <a:buSzPts val="800"/>
                        <a:buFont typeface="Arial"/>
                        <a:buNone/>
                      </a:pPr>
                      <a:r>
                        <a:rPr lang="en-US" sz="1200" u="none" strike="noStrike" cap="none"/>
                        <a:t>N/A</a:t>
                      </a:r>
                      <a:endParaRPr sz="1200" u="none" strike="noStrike" cap="none"/>
                    </a:p>
                  </a:txBody>
                  <a:tcPr marL="48020" marR="48020" marT="48020" marB="48020" anchor="ctr"/>
                </a:tc>
                <a:tc>
                  <a:txBody>
                    <a:bodyPr/>
                    <a:lstStyle/>
                    <a:p>
                      <a:pPr marL="0" marR="0" lvl="0" indent="0" algn="ctr" rtl="0">
                        <a:lnSpc>
                          <a:spcPct val="100000"/>
                        </a:lnSpc>
                        <a:spcBef>
                          <a:spcPts val="0"/>
                        </a:spcBef>
                        <a:spcAft>
                          <a:spcPts val="0"/>
                        </a:spcAft>
                        <a:buSzPts val="800"/>
                        <a:buFont typeface="Arial"/>
                        <a:buNone/>
                      </a:pPr>
                      <a:r>
                        <a:rPr lang="en-US" sz="1200" u="none" strike="noStrike" cap="none"/>
                        <a:t>Data</a:t>
                      </a:r>
                      <a:endParaRPr lang="en-US"/>
                    </a:p>
                    <a:p>
                      <a:pPr marL="0" marR="0" lvl="0" indent="0" algn="ctr">
                        <a:lnSpc>
                          <a:spcPct val="100000"/>
                        </a:lnSpc>
                        <a:spcBef>
                          <a:spcPts val="0"/>
                        </a:spcBef>
                        <a:spcAft>
                          <a:spcPts val="0"/>
                        </a:spcAft>
                        <a:buSzPts val="800"/>
                        <a:buFont typeface="Arial"/>
                        <a:buNone/>
                      </a:pPr>
                      <a:r>
                        <a:rPr lang="en-US" sz="1200" u="none" strike="noStrike" cap="none"/>
                        <a:t>C&amp;!</a:t>
                      </a:r>
                      <a:endParaRPr/>
                    </a:p>
                  </a:txBody>
                  <a:tcPr marL="48020" marR="48020" marT="48020" marB="48020" anchor="ctr"/>
                </a:tc>
                <a:extLst>
                  <a:ext uri="{0D108BD9-81ED-4DB2-BD59-A6C34878D82A}">
                    <a16:rowId xmlns:a16="http://schemas.microsoft.com/office/drawing/2014/main" val="10003"/>
                  </a:ext>
                </a:extLst>
              </a:tr>
            </a:tbl>
          </a:graphicData>
        </a:graphic>
      </p:graphicFrame>
      <p:graphicFrame>
        <p:nvGraphicFramePr>
          <p:cNvPr id="215" name="Google Shape;215;p6"/>
          <p:cNvGraphicFramePr/>
          <p:nvPr>
            <p:extLst>
              <p:ext uri="{D42A27DB-BD31-4B8C-83A1-F6EECF244321}">
                <p14:modId xmlns:p14="http://schemas.microsoft.com/office/powerpoint/2010/main" val="3830177741"/>
              </p:ext>
            </p:extLst>
          </p:nvPr>
        </p:nvGraphicFramePr>
        <p:xfrm>
          <a:off x="0" y="633918"/>
          <a:ext cx="14630400" cy="1291325"/>
        </p:xfrm>
        <a:graphic>
          <a:graphicData uri="http://schemas.openxmlformats.org/drawingml/2006/table">
            <a:tbl>
              <a:tblPr firstRow="1" bandRow="1">
                <a:noFill/>
                <a:tableStyleId>{97C8D162-F7B7-4F0D-A119-6B624510ADC2}</a:tableStyleId>
              </a:tblPr>
              <a:tblGrid>
                <a:gridCol w="4876800">
                  <a:extLst>
                    <a:ext uri="{9D8B030D-6E8A-4147-A177-3AD203B41FA5}">
                      <a16:colId xmlns:a16="http://schemas.microsoft.com/office/drawing/2014/main" val="20000"/>
                    </a:ext>
                  </a:extLst>
                </a:gridCol>
                <a:gridCol w="4876800">
                  <a:extLst>
                    <a:ext uri="{9D8B030D-6E8A-4147-A177-3AD203B41FA5}">
                      <a16:colId xmlns:a16="http://schemas.microsoft.com/office/drawing/2014/main" val="20001"/>
                    </a:ext>
                  </a:extLst>
                </a:gridCol>
                <a:gridCol w="4876800">
                  <a:extLst>
                    <a:ext uri="{9D8B030D-6E8A-4147-A177-3AD203B41FA5}">
                      <a16:colId xmlns:a16="http://schemas.microsoft.com/office/drawing/2014/main" val="20002"/>
                    </a:ext>
                  </a:extLst>
                </a:gridCol>
              </a:tblGrid>
              <a:tr h="392070">
                <a:tc gridSpan="3">
                  <a:txBody>
                    <a:bodyPr/>
                    <a:lstStyle/>
                    <a:p>
                      <a:pPr marL="0" marR="0" lvl="0" indent="0" algn="ctr" rtl="0">
                        <a:lnSpc>
                          <a:spcPct val="100000"/>
                        </a:lnSpc>
                        <a:spcBef>
                          <a:spcPts val="0"/>
                        </a:spcBef>
                        <a:spcAft>
                          <a:spcPts val="0"/>
                        </a:spcAft>
                        <a:buClr>
                          <a:srgbClr val="000000"/>
                        </a:buClr>
                        <a:buSzPts val="1200"/>
                        <a:buFont typeface="Arial"/>
                        <a:buNone/>
                      </a:pPr>
                      <a:r>
                        <a:rPr lang="en-US" sz="2100" u="none" strike="noStrike" cap="none">
                          <a:solidFill>
                            <a:srgbClr val="FFFFFF"/>
                          </a:solidFill>
                          <a:latin typeface="Arial"/>
                          <a:ea typeface="Arial"/>
                          <a:cs typeface="Arial"/>
                          <a:sym typeface="Arial"/>
                        </a:rPr>
                        <a:t>CIP Goal</a:t>
                      </a:r>
                      <a:r>
                        <a:rPr lang="en-US" sz="2100" u="none" strike="noStrike" cap="none" baseline="0">
                          <a:solidFill>
                            <a:srgbClr val="FFFFFF"/>
                          </a:solidFill>
                          <a:latin typeface="Arial"/>
                          <a:ea typeface="Arial"/>
                          <a:cs typeface="Arial"/>
                          <a:sym typeface="Arial"/>
                        </a:rPr>
                        <a:t> #2 Strategy:</a:t>
                      </a:r>
                      <a:endParaRPr sz="2100" u="none" strike="noStrike" cap="none">
                        <a:solidFill>
                          <a:srgbClr val="FFFFFF"/>
                        </a:solidFill>
                        <a:latin typeface="Arial"/>
                        <a:ea typeface="Arial"/>
                        <a:cs typeface="Arial"/>
                        <a:sym typeface="Arial"/>
                      </a:endParaRPr>
                    </a:p>
                  </a:txBody>
                  <a:tcPr marL="71995" marR="71995" marT="36015" marB="3601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D59002"/>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99255">
                <a:tc gridSpan="3">
                  <a:txBody>
                    <a:bodyPr/>
                    <a:lstStyle/>
                    <a:p>
                      <a:pPr lvl="0" algn="ctr">
                        <a:lnSpc>
                          <a:spcPct val="100000"/>
                        </a:lnSpc>
                        <a:spcBef>
                          <a:spcPts val="0"/>
                        </a:spcBef>
                        <a:spcAft>
                          <a:spcPts val="0"/>
                        </a:spcAft>
                        <a:buNone/>
                      </a:pPr>
                      <a:r>
                        <a:rPr lang="en-US" sz="1500" b="1" i="0" u="none" strike="noStrike" cap="none" noProof="0">
                          <a:solidFill>
                            <a:srgbClr val="000000"/>
                          </a:solidFill>
                          <a:latin typeface="Arial"/>
                        </a:rPr>
                        <a:t>Provide differentiated PLC full of evidence-based practices and monitor each teachers' progress and needs.</a:t>
                      </a:r>
                      <a:endParaRPr lang="en-US" sz="1500" b="0" i="0" u="none" strike="noStrike" cap="none" noProof="0"/>
                    </a:p>
                    <a:p>
                      <a:pPr marL="0" marR="0" lvl="0" indent="0" algn="l">
                        <a:lnSpc>
                          <a:spcPct val="100000"/>
                        </a:lnSpc>
                        <a:spcBef>
                          <a:spcPts val="0"/>
                        </a:spcBef>
                        <a:spcAft>
                          <a:spcPts val="0"/>
                        </a:spcAft>
                        <a:buSzPts val="1300"/>
                        <a:buFont typeface="Arial"/>
                        <a:buNone/>
                      </a:pPr>
                      <a:endParaRPr sz="1500" b="1" u="none" strike="noStrike" cap="none">
                        <a:latin typeface="Arial"/>
                        <a:ea typeface="Arial"/>
                        <a:cs typeface="Arial"/>
                        <a:sym typeface="Arial"/>
                      </a:endParaRPr>
                    </a:p>
                  </a:txBody>
                  <a:tcPr marL="71995" marR="71995" marT="36015" marB="36015" anchor="ctr">
                    <a:lnT w="38100" cap="flat" cmpd="sng">
                      <a:solidFill>
                        <a:schemeClr val="lt1"/>
                      </a:solidFill>
                      <a:prstDash val="solid"/>
                      <a:round/>
                      <a:headEnd type="none" w="sm" len="sm"/>
                      <a:tailEnd type="none" w="sm" len="sm"/>
                    </a:lnT>
                    <a:solidFill>
                      <a:srgbClr val="FCE5CD"/>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566326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6"/>
          <p:cNvSpPr/>
          <p:nvPr/>
        </p:nvSpPr>
        <p:spPr>
          <a:xfrm>
            <a:off x="0" y="103929"/>
            <a:ext cx="14630400" cy="504099"/>
          </a:xfrm>
          <a:prstGeom prst="rect">
            <a:avLst/>
          </a:prstGeom>
          <a:solidFill>
            <a:srgbClr val="F2F2F2"/>
          </a:solidFill>
          <a:ln>
            <a:noFill/>
          </a:ln>
        </p:spPr>
        <p:txBody>
          <a:bodyPr spcFirstLastPara="1" wrap="square" lIns="96005" tIns="47985" rIns="96005" bIns="47985" anchor="ctr" anchorCtr="0">
            <a:noAutofit/>
          </a:bodyPr>
          <a:lstStyle/>
          <a:p>
            <a:pPr algn="ctr">
              <a:buSzPts val="1350"/>
            </a:pPr>
            <a:endParaRPr sz="1890">
              <a:solidFill>
                <a:schemeClr val="lt1"/>
              </a:solidFill>
            </a:endParaRPr>
          </a:p>
        </p:txBody>
      </p:sp>
      <p:sp>
        <p:nvSpPr>
          <p:cNvPr id="205" name="Google Shape;205;p6"/>
          <p:cNvSpPr/>
          <p:nvPr/>
        </p:nvSpPr>
        <p:spPr>
          <a:xfrm>
            <a:off x="11542814" y="51232"/>
            <a:ext cx="8735" cy="387164"/>
          </a:xfrm>
          <a:custGeom>
            <a:avLst/>
            <a:gdLst/>
            <a:ahLst/>
            <a:cxnLst/>
            <a:rect l="l" t="t" r="r" b="b"/>
            <a:pathLst>
              <a:path w="368" h="16313" extrusionOk="0">
                <a:moveTo>
                  <a:pt x="1" y="1"/>
                </a:moveTo>
                <a:lnTo>
                  <a:pt x="1" y="16313"/>
                </a:lnTo>
                <a:lnTo>
                  <a:pt x="367" y="16313"/>
                </a:lnTo>
                <a:lnTo>
                  <a:pt x="367" y="1"/>
                </a:ln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95970" tIns="95970" rIns="95970" bIns="95970" anchor="ctr" anchorCtr="0">
            <a:noAutofit/>
          </a:bodyPr>
          <a:lstStyle/>
          <a:p>
            <a:pPr>
              <a:buSzPts val="1200"/>
            </a:pPr>
            <a:endParaRPr sz="1680">
              <a:solidFill>
                <a:schemeClr val="dk1"/>
              </a:solidFill>
            </a:endParaRPr>
          </a:p>
        </p:txBody>
      </p:sp>
      <p:sp>
        <p:nvSpPr>
          <p:cNvPr id="206" name="Google Shape;206;p6"/>
          <p:cNvSpPr/>
          <p:nvPr/>
        </p:nvSpPr>
        <p:spPr>
          <a:xfrm>
            <a:off x="11787370" y="8679"/>
            <a:ext cx="1453200" cy="573720"/>
          </a:xfrm>
          <a:prstGeom prst="roundRect">
            <a:avLst>
              <a:gd name="adj" fmla="val 0"/>
            </a:avLst>
          </a:prstGeom>
          <a:noFill/>
          <a:ln>
            <a:noFill/>
          </a:ln>
        </p:spPr>
        <p:txBody>
          <a:bodyPr spcFirstLastPara="1" wrap="square" lIns="95970" tIns="95970" rIns="95970" bIns="95970" anchor="ctr" anchorCtr="0">
            <a:noAutofit/>
          </a:bodyPr>
          <a:lstStyle/>
          <a:p>
            <a:pPr algn="r">
              <a:buSzPts val="1200"/>
            </a:pPr>
            <a:r>
              <a:rPr lang="en-US" sz="1680" b="1">
                <a:solidFill>
                  <a:schemeClr val="dk1"/>
                </a:solidFill>
              </a:rPr>
              <a:t>Action Plans</a:t>
            </a:r>
            <a:endParaRPr sz="1680" b="1"/>
          </a:p>
        </p:txBody>
      </p:sp>
      <p:sp>
        <p:nvSpPr>
          <p:cNvPr id="207" name="Google Shape;207;p6"/>
          <p:cNvSpPr/>
          <p:nvPr/>
        </p:nvSpPr>
        <p:spPr>
          <a:xfrm>
            <a:off x="129725" y="47671"/>
            <a:ext cx="5556799" cy="561274"/>
          </a:xfrm>
          <a:prstGeom prst="roundRect">
            <a:avLst>
              <a:gd name="adj" fmla="val 0"/>
            </a:avLst>
          </a:prstGeom>
          <a:noFill/>
          <a:ln>
            <a:noFill/>
          </a:ln>
        </p:spPr>
        <p:txBody>
          <a:bodyPr spcFirstLastPara="1" wrap="square" lIns="95970" tIns="95970" rIns="95970" bIns="95970" anchor="ctr" anchorCtr="0">
            <a:noAutofit/>
          </a:bodyPr>
          <a:lstStyle/>
          <a:p>
            <a:r>
              <a:rPr lang="en-US" sz="2200" b="1">
                <a:solidFill>
                  <a:schemeClr val="dk1"/>
                </a:solidFill>
              </a:rPr>
              <a:t>Toomer Elementary School</a:t>
            </a:r>
            <a:endParaRPr lang="en-US" sz="2200">
              <a:solidFill>
                <a:schemeClr val="dk1"/>
              </a:solidFill>
            </a:endParaRPr>
          </a:p>
        </p:txBody>
      </p:sp>
      <p:grpSp>
        <p:nvGrpSpPr>
          <p:cNvPr id="208" name="Google Shape;208;p6"/>
          <p:cNvGrpSpPr/>
          <p:nvPr/>
        </p:nvGrpSpPr>
        <p:grpSpPr>
          <a:xfrm>
            <a:off x="10807462" y="136186"/>
            <a:ext cx="517001" cy="398041"/>
            <a:chOff x="8092231" y="1622475"/>
            <a:chExt cx="307997" cy="237107"/>
          </a:xfrm>
        </p:grpSpPr>
        <p:sp>
          <p:nvSpPr>
            <p:cNvPr id="209" name="Google Shape;209;p6"/>
            <p:cNvSpPr/>
            <p:nvPr/>
          </p:nvSpPr>
          <p:spPr>
            <a:xfrm>
              <a:off x="8092231" y="1622475"/>
              <a:ext cx="209497" cy="205116"/>
            </a:xfrm>
            <a:custGeom>
              <a:avLst/>
              <a:gdLst/>
              <a:ahLst/>
              <a:cxnLst/>
              <a:rect l="l" t="t" r="r" b="b"/>
              <a:pathLst>
                <a:path w="11142" h="10909" extrusionOk="0">
                  <a:moveTo>
                    <a:pt x="5571" y="2703"/>
                  </a:moveTo>
                  <a:cubicBezTo>
                    <a:pt x="7073" y="2703"/>
                    <a:pt x="8307" y="3937"/>
                    <a:pt x="8307" y="5438"/>
                  </a:cubicBezTo>
                  <a:cubicBezTo>
                    <a:pt x="8307" y="6972"/>
                    <a:pt x="7073" y="8207"/>
                    <a:pt x="5571" y="8207"/>
                  </a:cubicBezTo>
                  <a:cubicBezTo>
                    <a:pt x="4037" y="8207"/>
                    <a:pt x="2803" y="6972"/>
                    <a:pt x="2803" y="5438"/>
                  </a:cubicBezTo>
                  <a:cubicBezTo>
                    <a:pt x="2803" y="3937"/>
                    <a:pt x="4037" y="2703"/>
                    <a:pt x="5571" y="2703"/>
                  </a:cubicBezTo>
                  <a:close/>
                  <a:moveTo>
                    <a:pt x="4404" y="1"/>
                  </a:moveTo>
                  <a:cubicBezTo>
                    <a:pt x="4004" y="67"/>
                    <a:pt x="3637" y="201"/>
                    <a:pt x="3303" y="368"/>
                  </a:cubicBezTo>
                  <a:cubicBezTo>
                    <a:pt x="3337" y="1101"/>
                    <a:pt x="3403" y="1935"/>
                    <a:pt x="3170" y="2136"/>
                  </a:cubicBezTo>
                  <a:cubicBezTo>
                    <a:pt x="3120" y="2167"/>
                    <a:pt x="3053" y="2180"/>
                    <a:pt x="2972" y="2180"/>
                  </a:cubicBezTo>
                  <a:cubicBezTo>
                    <a:pt x="2619" y="2180"/>
                    <a:pt x="2005" y="1919"/>
                    <a:pt x="1435" y="1702"/>
                  </a:cubicBezTo>
                  <a:cubicBezTo>
                    <a:pt x="1168" y="2002"/>
                    <a:pt x="935" y="2302"/>
                    <a:pt x="735" y="2669"/>
                  </a:cubicBezTo>
                  <a:cubicBezTo>
                    <a:pt x="1202" y="3236"/>
                    <a:pt x="1769" y="3870"/>
                    <a:pt x="1669" y="4170"/>
                  </a:cubicBezTo>
                  <a:cubicBezTo>
                    <a:pt x="1602" y="4471"/>
                    <a:pt x="768" y="4637"/>
                    <a:pt x="34" y="4837"/>
                  </a:cubicBezTo>
                  <a:cubicBezTo>
                    <a:pt x="1" y="5038"/>
                    <a:pt x="1" y="5238"/>
                    <a:pt x="1" y="5438"/>
                  </a:cubicBezTo>
                  <a:cubicBezTo>
                    <a:pt x="1" y="5638"/>
                    <a:pt x="1" y="5838"/>
                    <a:pt x="34" y="6038"/>
                  </a:cubicBezTo>
                  <a:cubicBezTo>
                    <a:pt x="768" y="6238"/>
                    <a:pt x="1602" y="6439"/>
                    <a:pt x="1669" y="6705"/>
                  </a:cubicBezTo>
                  <a:cubicBezTo>
                    <a:pt x="1769" y="7006"/>
                    <a:pt x="1202" y="7639"/>
                    <a:pt x="735" y="8240"/>
                  </a:cubicBezTo>
                  <a:cubicBezTo>
                    <a:pt x="935" y="8573"/>
                    <a:pt x="1168" y="8907"/>
                    <a:pt x="1435" y="9174"/>
                  </a:cubicBezTo>
                  <a:cubicBezTo>
                    <a:pt x="1986" y="8964"/>
                    <a:pt x="2579" y="8713"/>
                    <a:pt x="2937" y="8713"/>
                  </a:cubicBezTo>
                  <a:cubicBezTo>
                    <a:pt x="3033" y="8713"/>
                    <a:pt x="3113" y="8731"/>
                    <a:pt x="3170" y="8774"/>
                  </a:cubicBezTo>
                  <a:cubicBezTo>
                    <a:pt x="3403" y="8940"/>
                    <a:pt x="3337" y="9774"/>
                    <a:pt x="3303" y="10542"/>
                  </a:cubicBezTo>
                  <a:cubicBezTo>
                    <a:pt x="3637" y="10708"/>
                    <a:pt x="4037" y="10808"/>
                    <a:pt x="4404" y="10908"/>
                  </a:cubicBezTo>
                  <a:cubicBezTo>
                    <a:pt x="4838" y="10275"/>
                    <a:pt x="5238" y="9541"/>
                    <a:pt x="5571" y="9541"/>
                  </a:cubicBezTo>
                  <a:cubicBezTo>
                    <a:pt x="5905" y="9541"/>
                    <a:pt x="6339" y="10275"/>
                    <a:pt x="6739" y="10908"/>
                  </a:cubicBezTo>
                  <a:cubicBezTo>
                    <a:pt x="7139" y="10808"/>
                    <a:pt x="7506" y="10708"/>
                    <a:pt x="7840" y="10542"/>
                  </a:cubicBezTo>
                  <a:cubicBezTo>
                    <a:pt x="7806" y="9774"/>
                    <a:pt x="7740" y="8940"/>
                    <a:pt x="7973" y="8774"/>
                  </a:cubicBezTo>
                  <a:cubicBezTo>
                    <a:pt x="8030" y="8731"/>
                    <a:pt x="8110" y="8713"/>
                    <a:pt x="8206" y="8713"/>
                  </a:cubicBezTo>
                  <a:cubicBezTo>
                    <a:pt x="8564" y="8713"/>
                    <a:pt x="9156" y="8964"/>
                    <a:pt x="9708" y="9174"/>
                  </a:cubicBezTo>
                  <a:cubicBezTo>
                    <a:pt x="9975" y="8874"/>
                    <a:pt x="10208" y="8573"/>
                    <a:pt x="10408" y="8240"/>
                  </a:cubicBezTo>
                  <a:cubicBezTo>
                    <a:pt x="9941" y="7639"/>
                    <a:pt x="9374" y="7006"/>
                    <a:pt x="9474" y="6705"/>
                  </a:cubicBezTo>
                  <a:cubicBezTo>
                    <a:pt x="9541" y="6439"/>
                    <a:pt x="10375" y="6238"/>
                    <a:pt x="11109" y="6038"/>
                  </a:cubicBezTo>
                  <a:cubicBezTo>
                    <a:pt x="11142" y="5838"/>
                    <a:pt x="11142" y="5638"/>
                    <a:pt x="11142" y="5438"/>
                  </a:cubicBezTo>
                  <a:cubicBezTo>
                    <a:pt x="11142" y="5238"/>
                    <a:pt x="11142" y="5038"/>
                    <a:pt x="11109" y="4837"/>
                  </a:cubicBezTo>
                  <a:cubicBezTo>
                    <a:pt x="10375" y="4637"/>
                    <a:pt x="9541" y="4471"/>
                    <a:pt x="9474" y="4170"/>
                  </a:cubicBezTo>
                  <a:cubicBezTo>
                    <a:pt x="9374" y="3870"/>
                    <a:pt x="9908" y="3236"/>
                    <a:pt x="10408" y="2669"/>
                  </a:cubicBezTo>
                  <a:cubicBezTo>
                    <a:pt x="10208" y="2302"/>
                    <a:pt x="9975" y="2002"/>
                    <a:pt x="9708" y="1702"/>
                  </a:cubicBezTo>
                  <a:cubicBezTo>
                    <a:pt x="9138" y="1919"/>
                    <a:pt x="8502" y="2180"/>
                    <a:pt x="8158" y="2180"/>
                  </a:cubicBezTo>
                  <a:cubicBezTo>
                    <a:pt x="8080" y="2180"/>
                    <a:pt x="8017" y="2167"/>
                    <a:pt x="7973" y="2136"/>
                  </a:cubicBezTo>
                  <a:cubicBezTo>
                    <a:pt x="7740" y="1935"/>
                    <a:pt x="7806" y="1101"/>
                    <a:pt x="7840" y="368"/>
                  </a:cubicBezTo>
                  <a:cubicBezTo>
                    <a:pt x="7506" y="201"/>
                    <a:pt x="7106" y="67"/>
                    <a:pt x="6739" y="1"/>
                  </a:cubicBezTo>
                  <a:cubicBezTo>
                    <a:pt x="6305" y="634"/>
                    <a:pt x="5905" y="1335"/>
                    <a:pt x="5571" y="1335"/>
                  </a:cubicBezTo>
                  <a:cubicBezTo>
                    <a:pt x="5238" y="1335"/>
                    <a:pt x="4804" y="634"/>
                    <a:pt x="4404" y="1"/>
                  </a:cubicBezTo>
                  <a:close/>
                </a:path>
              </a:pathLst>
            </a:custGeom>
            <a:solidFill>
              <a:srgbClr val="D59002"/>
            </a:solidFill>
            <a:ln>
              <a:noFill/>
            </a:ln>
          </p:spPr>
          <p:txBody>
            <a:bodyPr spcFirstLastPara="1" wrap="square" lIns="95970" tIns="95970" rIns="95970" bIns="95970" anchor="ctr" anchorCtr="0">
              <a:noAutofit/>
            </a:bodyPr>
            <a:lstStyle/>
            <a:p>
              <a:pPr>
                <a:buSzPts val="1050"/>
              </a:pPr>
              <a:endParaRPr sz="1470"/>
            </a:p>
          </p:txBody>
        </p:sp>
        <p:sp>
          <p:nvSpPr>
            <p:cNvPr id="210" name="Google Shape;210;p6"/>
            <p:cNvSpPr/>
            <p:nvPr/>
          </p:nvSpPr>
          <p:spPr>
            <a:xfrm>
              <a:off x="8282919" y="1745413"/>
              <a:ext cx="117309" cy="114169"/>
            </a:xfrm>
            <a:custGeom>
              <a:avLst/>
              <a:gdLst/>
              <a:ahLst/>
              <a:cxnLst/>
              <a:rect l="l" t="t" r="r" b="b"/>
              <a:pathLst>
                <a:path w="6239" h="6072" extrusionOk="0">
                  <a:moveTo>
                    <a:pt x="3103" y="1502"/>
                  </a:moveTo>
                  <a:cubicBezTo>
                    <a:pt x="3970" y="1502"/>
                    <a:pt x="4637" y="2202"/>
                    <a:pt x="4637" y="3036"/>
                  </a:cubicBezTo>
                  <a:cubicBezTo>
                    <a:pt x="4637" y="3903"/>
                    <a:pt x="3970" y="4571"/>
                    <a:pt x="3103" y="4571"/>
                  </a:cubicBezTo>
                  <a:cubicBezTo>
                    <a:pt x="2269" y="4571"/>
                    <a:pt x="1568" y="3903"/>
                    <a:pt x="1568" y="3036"/>
                  </a:cubicBezTo>
                  <a:cubicBezTo>
                    <a:pt x="1568" y="2202"/>
                    <a:pt x="2269" y="1502"/>
                    <a:pt x="3103" y="1502"/>
                  </a:cubicBezTo>
                  <a:close/>
                  <a:moveTo>
                    <a:pt x="2469" y="1"/>
                  </a:moveTo>
                  <a:cubicBezTo>
                    <a:pt x="2235" y="34"/>
                    <a:pt x="2035" y="101"/>
                    <a:pt x="1835" y="201"/>
                  </a:cubicBezTo>
                  <a:cubicBezTo>
                    <a:pt x="1868" y="634"/>
                    <a:pt x="1902" y="1101"/>
                    <a:pt x="1768" y="1202"/>
                  </a:cubicBezTo>
                  <a:cubicBezTo>
                    <a:pt x="1743" y="1220"/>
                    <a:pt x="1707" y="1229"/>
                    <a:pt x="1663" y="1229"/>
                  </a:cubicBezTo>
                  <a:cubicBezTo>
                    <a:pt x="1473" y="1229"/>
                    <a:pt x="1126" y="1076"/>
                    <a:pt x="801" y="968"/>
                  </a:cubicBezTo>
                  <a:cubicBezTo>
                    <a:pt x="668" y="1135"/>
                    <a:pt x="534" y="1302"/>
                    <a:pt x="401" y="1502"/>
                  </a:cubicBezTo>
                  <a:cubicBezTo>
                    <a:pt x="668" y="1835"/>
                    <a:pt x="1001" y="2169"/>
                    <a:pt x="934" y="2336"/>
                  </a:cubicBezTo>
                  <a:cubicBezTo>
                    <a:pt x="901" y="2502"/>
                    <a:pt x="434" y="2603"/>
                    <a:pt x="0" y="2703"/>
                  </a:cubicBezTo>
                  <a:cubicBezTo>
                    <a:pt x="0" y="2803"/>
                    <a:pt x="0" y="2936"/>
                    <a:pt x="0" y="3036"/>
                  </a:cubicBezTo>
                  <a:cubicBezTo>
                    <a:pt x="0" y="3170"/>
                    <a:pt x="0" y="3270"/>
                    <a:pt x="0" y="3370"/>
                  </a:cubicBezTo>
                  <a:cubicBezTo>
                    <a:pt x="434" y="3503"/>
                    <a:pt x="868" y="3603"/>
                    <a:pt x="934" y="3737"/>
                  </a:cubicBezTo>
                  <a:cubicBezTo>
                    <a:pt x="1001" y="3937"/>
                    <a:pt x="668" y="4270"/>
                    <a:pt x="401" y="4604"/>
                  </a:cubicBezTo>
                  <a:cubicBezTo>
                    <a:pt x="534" y="4804"/>
                    <a:pt x="668" y="4971"/>
                    <a:pt x="801" y="5138"/>
                  </a:cubicBezTo>
                  <a:cubicBezTo>
                    <a:pt x="1117" y="5006"/>
                    <a:pt x="1455" y="4874"/>
                    <a:pt x="1648" y="4874"/>
                  </a:cubicBezTo>
                  <a:cubicBezTo>
                    <a:pt x="1699" y="4874"/>
                    <a:pt x="1740" y="4883"/>
                    <a:pt x="1768" y="4904"/>
                  </a:cubicBezTo>
                  <a:cubicBezTo>
                    <a:pt x="1902" y="5004"/>
                    <a:pt x="1868" y="5471"/>
                    <a:pt x="1835" y="5872"/>
                  </a:cubicBezTo>
                  <a:cubicBezTo>
                    <a:pt x="2035" y="5972"/>
                    <a:pt x="2235" y="6038"/>
                    <a:pt x="2469" y="6072"/>
                  </a:cubicBezTo>
                  <a:cubicBezTo>
                    <a:pt x="2702" y="5738"/>
                    <a:pt x="2936" y="5338"/>
                    <a:pt x="3103" y="5338"/>
                  </a:cubicBezTo>
                  <a:cubicBezTo>
                    <a:pt x="3269" y="5338"/>
                    <a:pt x="3536" y="5738"/>
                    <a:pt x="3770" y="6072"/>
                  </a:cubicBezTo>
                  <a:cubicBezTo>
                    <a:pt x="3970" y="6038"/>
                    <a:pt x="4170" y="5972"/>
                    <a:pt x="4370" y="5872"/>
                  </a:cubicBezTo>
                  <a:cubicBezTo>
                    <a:pt x="4370" y="5471"/>
                    <a:pt x="4303" y="5004"/>
                    <a:pt x="4437" y="4904"/>
                  </a:cubicBezTo>
                  <a:cubicBezTo>
                    <a:pt x="4472" y="4883"/>
                    <a:pt x="4518" y="4874"/>
                    <a:pt x="4574" y="4874"/>
                  </a:cubicBezTo>
                  <a:cubicBezTo>
                    <a:pt x="4782" y="4874"/>
                    <a:pt x="5114" y="5006"/>
                    <a:pt x="5404" y="5138"/>
                  </a:cubicBezTo>
                  <a:cubicBezTo>
                    <a:pt x="5571" y="4971"/>
                    <a:pt x="5704" y="4804"/>
                    <a:pt x="5805" y="4604"/>
                  </a:cubicBezTo>
                  <a:cubicBezTo>
                    <a:pt x="5538" y="4270"/>
                    <a:pt x="5237" y="3937"/>
                    <a:pt x="5271" y="3737"/>
                  </a:cubicBezTo>
                  <a:cubicBezTo>
                    <a:pt x="5338" y="3603"/>
                    <a:pt x="5805" y="3503"/>
                    <a:pt x="6205" y="3370"/>
                  </a:cubicBezTo>
                  <a:cubicBezTo>
                    <a:pt x="6205" y="3270"/>
                    <a:pt x="6238" y="3170"/>
                    <a:pt x="6238" y="3036"/>
                  </a:cubicBezTo>
                  <a:cubicBezTo>
                    <a:pt x="6238" y="2936"/>
                    <a:pt x="6205" y="2836"/>
                    <a:pt x="6205" y="2703"/>
                  </a:cubicBezTo>
                  <a:cubicBezTo>
                    <a:pt x="5805" y="2603"/>
                    <a:pt x="5338" y="2502"/>
                    <a:pt x="5271" y="2336"/>
                  </a:cubicBezTo>
                  <a:cubicBezTo>
                    <a:pt x="5237" y="2169"/>
                    <a:pt x="5538" y="1835"/>
                    <a:pt x="5805" y="1502"/>
                  </a:cubicBezTo>
                  <a:cubicBezTo>
                    <a:pt x="5704" y="1302"/>
                    <a:pt x="5571" y="1135"/>
                    <a:pt x="5404" y="968"/>
                  </a:cubicBezTo>
                  <a:cubicBezTo>
                    <a:pt x="5106" y="1076"/>
                    <a:pt x="4765" y="1229"/>
                    <a:pt x="4557" y="1229"/>
                  </a:cubicBezTo>
                  <a:cubicBezTo>
                    <a:pt x="4509" y="1229"/>
                    <a:pt x="4468" y="1220"/>
                    <a:pt x="4437" y="1202"/>
                  </a:cubicBezTo>
                  <a:cubicBezTo>
                    <a:pt x="4303" y="1101"/>
                    <a:pt x="4370" y="634"/>
                    <a:pt x="4370" y="201"/>
                  </a:cubicBezTo>
                  <a:cubicBezTo>
                    <a:pt x="4170" y="101"/>
                    <a:pt x="3970" y="34"/>
                    <a:pt x="3770" y="1"/>
                  </a:cubicBezTo>
                  <a:cubicBezTo>
                    <a:pt x="3536" y="334"/>
                    <a:pt x="3269" y="768"/>
                    <a:pt x="3103" y="768"/>
                  </a:cubicBezTo>
                  <a:cubicBezTo>
                    <a:pt x="2936" y="768"/>
                    <a:pt x="2702" y="334"/>
                    <a:pt x="2469" y="1"/>
                  </a:cubicBezTo>
                  <a:close/>
                </a:path>
              </a:pathLst>
            </a:custGeom>
            <a:solidFill>
              <a:srgbClr val="D59002"/>
            </a:solidFill>
            <a:ln>
              <a:noFill/>
            </a:ln>
          </p:spPr>
          <p:txBody>
            <a:bodyPr spcFirstLastPara="1" wrap="square" lIns="95970" tIns="95970" rIns="95970" bIns="95970" anchor="ctr" anchorCtr="0">
              <a:noAutofit/>
            </a:bodyPr>
            <a:lstStyle/>
            <a:p>
              <a:pPr>
                <a:buSzPts val="1050"/>
              </a:pPr>
              <a:endParaRPr sz="1470"/>
            </a:p>
          </p:txBody>
        </p:sp>
      </p:grpSp>
      <p:graphicFrame>
        <p:nvGraphicFramePr>
          <p:cNvPr id="211" name="Google Shape;211;p6"/>
          <p:cNvGraphicFramePr/>
          <p:nvPr>
            <p:extLst>
              <p:ext uri="{D42A27DB-BD31-4B8C-83A1-F6EECF244321}">
                <p14:modId xmlns:p14="http://schemas.microsoft.com/office/powerpoint/2010/main" val="487572806"/>
              </p:ext>
            </p:extLst>
          </p:nvPr>
        </p:nvGraphicFramePr>
        <p:xfrm>
          <a:off x="0" y="1981357"/>
          <a:ext cx="14630400" cy="3788720"/>
        </p:xfrm>
        <a:graphic>
          <a:graphicData uri="http://schemas.openxmlformats.org/drawingml/2006/table">
            <a:tbl>
              <a:tblPr firstRow="1" bandRow="1">
                <a:noFill/>
                <a:tableStyleId>{FCD9606F-1C79-4CFE-8E86-92C3EED076F4}</a:tableStyleId>
              </a:tblPr>
              <a:tblGrid>
                <a:gridCol w="3959145">
                  <a:extLst>
                    <a:ext uri="{9D8B030D-6E8A-4147-A177-3AD203B41FA5}">
                      <a16:colId xmlns:a16="http://schemas.microsoft.com/office/drawing/2014/main" val="20000"/>
                    </a:ext>
                  </a:extLst>
                </a:gridCol>
                <a:gridCol w="1834705">
                  <a:extLst>
                    <a:ext uri="{9D8B030D-6E8A-4147-A177-3AD203B41FA5}">
                      <a16:colId xmlns:a16="http://schemas.microsoft.com/office/drawing/2014/main" val="20001"/>
                    </a:ext>
                  </a:extLst>
                </a:gridCol>
                <a:gridCol w="2443820">
                  <a:extLst>
                    <a:ext uri="{9D8B030D-6E8A-4147-A177-3AD203B41FA5}">
                      <a16:colId xmlns:a16="http://schemas.microsoft.com/office/drawing/2014/main" val="20002"/>
                    </a:ext>
                  </a:extLst>
                </a:gridCol>
                <a:gridCol w="3050732">
                  <a:extLst>
                    <a:ext uri="{9D8B030D-6E8A-4147-A177-3AD203B41FA5}">
                      <a16:colId xmlns:a16="http://schemas.microsoft.com/office/drawing/2014/main" val="20003"/>
                    </a:ext>
                  </a:extLst>
                </a:gridCol>
                <a:gridCol w="1670999">
                  <a:extLst>
                    <a:ext uri="{9D8B030D-6E8A-4147-A177-3AD203B41FA5}">
                      <a16:colId xmlns:a16="http://schemas.microsoft.com/office/drawing/2014/main" val="20004"/>
                    </a:ext>
                  </a:extLst>
                </a:gridCol>
                <a:gridCol w="1670999">
                  <a:extLst>
                    <a:ext uri="{9D8B030D-6E8A-4147-A177-3AD203B41FA5}">
                      <a16:colId xmlns:a16="http://schemas.microsoft.com/office/drawing/2014/main" val="995562838"/>
                    </a:ext>
                  </a:extLst>
                </a:gridCol>
              </a:tblGrid>
              <a:tr h="487200">
                <a:tc>
                  <a:txBody>
                    <a:bodyPr/>
                    <a:lstStyle/>
                    <a:p>
                      <a:pPr marL="0" marR="0" lvl="0" indent="0" algn="ctr" rtl="0">
                        <a:lnSpc>
                          <a:spcPct val="100000"/>
                        </a:lnSpc>
                        <a:spcBef>
                          <a:spcPts val="0"/>
                        </a:spcBef>
                        <a:spcAft>
                          <a:spcPts val="0"/>
                        </a:spcAft>
                        <a:buClr>
                          <a:srgbClr val="000000"/>
                        </a:buClr>
                        <a:buSzPts val="900"/>
                        <a:buFont typeface="Arial"/>
                        <a:buNone/>
                      </a:pPr>
                      <a:r>
                        <a:rPr lang="en-US" sz="1600" u="none" strike="noStrike" cap="none"/>
                        <a:t>Action Step</a:t>
                      </a:r>
                      <a:endParaRPr sz="1600" u="none" strike="noStrike" cap="none">
                        <a:solidFill>
                          <a:schemeClr val="lt1"/>
                        </a:solidFill>
                      </a:endParaRPr>
                    </a:p>
                  </a:txBody>
                  <a:tcPr marL="96005" marR="96005" marT="48020" marB="48020" anchor="ctr"/>
                </a:tc>
                <a:tc>
                  <a:txBody>
                    <a:bodyPr/>
                    <a:lstStyle/>
                    <a:p>
                      <a:pPr marL="0" marR="0" lvl="0" indent="0" algn="ctr" rtl="0">
                        <a:lnSpc>
                          <a:spcPct val="100000"/>
                        </a:lnSpc>
                        <a:spcBef>
                          <a:spcPts val="0"/>
                        </a:spcBef>
                        <a:spcAft>
                          <a:spcPts val="0"/>
                        </a:spcAft>
                        <a:buClr>
                          <a:srgbClr val="000000"/>
                        </a:buClr>
                        <a:buSzPts val="900"/>
                        <a:buFont typeface="Arial"/>
                        <a:buNone/>
                      </a:pPr>
                      <a:r>
                        <a:rPr lang="en-US" sz="1600" u="none" strike="noStrike" cap="none"/>
                        <a:t>Person/Position Responsible</a:t>
                      </a:r>
                      <a:endParaRPr sz="1600" u="none" strike="noStrike" cap="none">
                        <a:solidFill>
                          <a:schemeClr val="lt1"/>
                        </a:solidFill>
                      </a:endParaRPr>
                    </a:p>
                  </a:txBody>
                  <a:tcPr marL="96005" marR="96005" marT="48020" marB="48020" anchor="ctr"/>
                </a:tc>
                <a:tc>
                  <a:txBody>
                    <a:bodyPr/>
                    <a:lstStyle/>
                    <a:p>
                      <a:pPr marL="0" marR="0" lvl="0" indent="0" algn="ctr" rtl="0">
                        <a:lnSpc>
                          <a:spcPct val="100000"/>
                        </a:lnSpc>
                        <a:spcBef>
                          <a:spcPts val="0"/>
                        </a:spcBef>
                        <a:spcAft>
                          <a:spcPts val="0"/>
                        </a:spcAft>
                        <a:buClr>
                          <a:srgbClr val="000000"/>
                        </a:buClr>
                        <a:buSzPts val="900"/>
                        <a:buFont typeface="Arial"/>
                        <a:buNone/>
                      </a:pPr>
                      <a:r>
                        <a:rPr lang="en-US" sz="1600" u="none" strike="noStrike" cap="none"/>
                        <a:t>Timeline of Implementation</a:t>
                      </a:r>
                      <a:endParaRPr sz="1600" u="none" strike="noStrike" cap="none">
                        <a:solidFill>
                          <a:schemeClr val="lt1"/>
                        </a:solidFill>
                      </a:endParaRPr>
                    </a:p>
                  </a:txBody>
                  <a:tcPr marL="96005" marR="96005" marT="48020" marB="48020" anchor="ctr"/>
                </a:tc>
                <a:tc>
                  <a:txBody>
                    <a:bodyPr/>
                    <a:lstStyle/>
                    <a:p>
                      <a:pPr marL="0" marR="0" lvl="0" indent="0" algn="ctr" rtl="0">
                        <a:lnSpc>
                          <a:spcPct val="100000"/>
                        </a:lnSpc>
                        <a:spcBef>
                          <a:spcPts val="0"/>
                        </a:spcBef>
                        <a:spcAft>
                          <a:spcPts val="0"/>
                        </a:spcAft>
                        <a:buClr>
                          <a:srgbClr val="000000"/>
                        </a:buClr>
                        <a:buSzPts val="900"/>
                        <a:buFont typeface="Arial"/>
                        <a:buNone/>
                      </a:pPr>
                      <a:r>
                        <a:rPr lang="en-US" sz="1600" u="none" strike="noStrike" cap="none"/>
                        <a:t>Evidence and Artifacts </a:t>
                      </a:r>
                      <a:endParaRPr sz="1600" u="none" strike="noStrike" cap="none">
                        <a:solidFill>
                          <a:schemeClr val="lt1"/>
                        </a:solidFill>
                      </a:endParaRPr>
                    </a:p>
                  </a:txBody>
                  <a:tcPr marL="96005" marR="96005" marT="48020" marB="48020" anchor="ctr"/>
                </a:tc>
                <a:tc>
                  <a:txBody>
                    <a:bodyPr/>
                    <a:lstStyle/>
                    <a:p>
                      <a:pPr marL="0" marR="0" lvl="0" indent="0" algn="ctr" rtl="0">
                        <a:lnSpc>
                          <a:spcPct val="100000"/>
                        </a:lnSpc>
                        <a:spcBef>
                          <a:spcPts val="0"/>
                        </a:spcBef>
                        <a:spcAft>
                          <a:spcPts val="0"/>
                        </a:spcAft>
                        <a:buClr>
                          <a:srgbClr val="000000"/>
                        </a:buClr>
                        <a:buSzPts val="900"/>
                        <a:buFont typeface="Arial"/>
                        <a:buNone/>
                      </a:pPr>
                      <a:r>
                        <a:rPr lang="en-US" sz="1600" u="none" strike="noStrike" cap="none"/>
                        <a:t>Funding Source</a:t>
                      </a:r>
                      <a:endParaRPr sz="1600" u="none" strike="noStrike" cap="none">
                        <a:solidFill>
                          <a:schemeClr val="lt1"/>
                        </a:solidFill>
                      </a:endParaRPr>
                    </a:p>
                  </a:txBody>
                  <a:tcPr marL="96005" marR="96005" marT="48020" marB="48020" anchor="ctr"/>
                </a:tc>
                <a:tc>
                  <a:txBody>
                    <a:bodyPr/>
                    <a:lstStyle/>
                    <a:p>
                      <a:pPr marL="0" marR="0" lvl="0" indent="0" algn="ctr" rtl="0">
                        <a:lnSpc>
                          <a:spcPct val="100000"/>
                        </a:lnSpc>
                        <a:spcBef>
                          <a:spcPts val="0"/>
                        </a:spcBef>
                        <a:spcAft>
                          <a:spcPts val="0"/>
                        </a:spcAft>
                        <a:buClr>
                          <a:srgbClr val="000000"/>
                        </a:buClr>
                        <a:buSzPts val="900"/>
                        <a:buFont typeface="Arial"/>
                        <a:buNone/>
                      </a:pPr>
                      <a:r>
                        <a:rPr lang="en-US" sz="1600" u="none" strike="noStrike" cap="none">
                          <a:solidFill>
                            <a:schemeClr val="tx1"/>
                          </a:solidFill>
                        </a:rPr>
                        <a:t>APS 5</a:t>
                      </a:r>
                      <a:endParaRPr sz="1600" u="none" strike="noStrike" cap="none">
                        <a:solidFill>
                          <a:schemeClr val="tx1"/>
                        </a:solidFill>
                      </a:endParaRPr>
                    </a:p>
                  </a:txBody>
                  <a:tcPr marL="96005" marR="96005" marT="48020" marB="48020" anchor="ctr"/>
                </a:tc>
                <a:extLst>
                  <a:ext uri="{0D108BD9-81ED-4DB2-BD59-A6C34878D82A}">
                    <a16:rowId xmlns:a16="http://schemas.microsoft.com/office/drawing/2014/main" val="10000"/>
                  </a:ext>
                </a:extLst>
              </a:tr>
              <a:tr h="640080">
                <a:tc>
                  <a:txBody>
                    <a:bodyPr/>
                    <a:lstStyle/>
                    <a:p>
                      <a:pPr marL="0" marR="0" lvl="0" indent="0" algn="l" rtl="0">
                        <a:lnSpc>
                          <a:spcPct val="100000"/>
                        </a:lnSpc>
                        <a:spcBef>
                          <a:spcPts val="0"/>
                        </a:spcBef>
                        <a:spcAft>
                          <a:spcPts val="0"/>
                        </a:spcAft>
                        <a:buClr>
                          <a:schemeClr val="dk1"/>
                        </a:buClr>
                        <a:buSzPts val="800"/>
                        <a:buFont typeface="Arial"/>
                        <a:buNone/>
                      </a:pPr>
                      <a:r>
                        <a:rPr lang="en-US" sz="1200" b="0" i="0" u="none" strike="noStrike" cap="none">
                          <a:solidFill>
                            <a:schemeClr val="dk1"/>
                          </a:solidFill>
                          <a:latin typeface="Calibri"/>
                          <a:ea typeface="Calibri"/>
                          <a:cs typeface="Calibri"/>
                        </a:rPr>
                        <a:t>Create and implement a weekly SAC meeting &amp; incorporate CARE team on week 1. </a:t>
                      </a: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lvl="0" algn="ctr">
                        <a:lnSpc>
                          <a:spcPct val="100000"/>
                        </a:lnSpc>
                        <a:spcBef>
                          <a:spcPts val="0"/>
                        </a:spcBef>
                        <a:spcAft>
                          <a:spcPts val="0"/>
                        </a:spcAft>
                        <a:buNone/>
                      </a:pPr>
                      <a:r>
                        <a:rPr lang="en-US" sz="1200" b="0" i="0" u="none" strike="noStrike" cap="none" noProof="0">
                          <a:solidFill>
                            <a:schemeClr val="dk1"/>
                          </a:solidFill>
                          <a:latin typeface="Calibri"/>
                        </a:rPr>
                        <a:t>Admin Team, SW, Counselor, GLC </a:t>
                      </a:r>
                      <a:endParaRPr lang="en-US" sz="1200" b="0" i="0" u="none" strike="noStrike" cap="none" noProof="0"/>
                    </a:p>
                    <a:p>
                      <a:pPr marL="0" marR="0" lvl="0" indent="0" algn="l">
                        <a:lnSpc>
                          <a:spcPct val="100000"/>
                        </a:lnSpc>
                        <a:spcBef>
                          <a:spcPts val="0"/>
                        </a:spcBef>
                        <a:spcAft>
                          <a:spcPts val="0"/>
                        </a:spcAft>
                        <a:buSzPts val="800"/>
                        <a:buFont typeface="Arial"/>
                        <a:buNone/>
                      </a:pP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l" rtl="0">
                        <a:lnSpc>
                          <a:spcPct val="100000"/>
                        </a:lnSpc>
                        <a:spcBef>
                          <a:spcPts val="0"/>
                        </a:spcBef>
                        <a:spcAft>
                          <a:spcPts val="0"/>
                        </a:spcAft>
                        <a:buSzPts val="800"/>
                        <a:buFont typeface="Arial"/>
                        <a:buNone/>
                      </a:pPr>
                      <a:r>
                        <a:rPr lang="en-US" sz="1200" b="0" i="0" u="none" strike="noStrike" cap="none">
                          <a:solidFill>
                            <a:schemeClr val="dk1"/>
                          </a:solidFill>
                          <a:latin typeface="Calibri"/>
                          <a:ea typeface="Calibri"/>
                          <a:cs typeface="Calibri"/>
                        </a:rPr>
                        <a:t>                    July 2022-Ongoing </a:t>
                      </a: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ctr" rtl="0">
                        <a:lnSpc>
                          <a:spcPct val="100000"/>
                        </a:lnSpc>
                        <a:spcBef>
                          <a:spcPts val="0"/>
                        </a:spcBef>
                        <a:spcAft>
                          <a:spcPts val="0"/>
                        </a:spcAft>
                        <a:buClr>
                          <a:schemeClr val="dk1"/>
                        </a:buClr>
                        <a:buSzPts val="800"/>
                        <a:buFont typeface="Arial"/>
                        <a:buNone/>
                      </a:pPr>
                      <a:r>
                        <a:rPr lang="en-US" sz="1200" b="0" i="0" u="none" strike="noStrike" cap="none">
                          <a:solidFill>
                            <a:schemeClr val="dk1"/>
                          </a:solidFill>
                          <a:latin typeface="Calibri"/>
                          <a:ea typeface="Calibri"/>
                          <a:cs typeface="Calibri"/>
                        </a:rPr>
                        <a:t>SAC and CARE team notes </a:t>
                      </a:r>
                    </a:p>
                  </a:txBody>
                  <a:tcPr marL="48020" marR="48020" marT="48020" marB="48020" anchor="ctr"/>
                </a:tc>
                <a:tc>
                  <a:txBody>
                    <a:bodyPr/>
                    <a:lstStyle/>
                    <a:p>
                      <a:pPr marL="0" marR="0" lvl="0" indent="0" algn="l" rtl="0">
                        <a:lnSpc>
                          <a:spcPct val="100000"/>
                        </a:lnSpc>
                        <a:spcBef>
                          <a:spcPts val="0"/>
                        </a:spcBef>
                        <a:spcAft>
                          <a:spcPts val="0"/>
                        </a:spcAft>
                        <a:buSzPts val="800"/>
                        <a:buFont typeface="Arial"/>
                        <a:buNone/>
                      </a:pPr>
                      <a:r>
                        <a:rPr lang="en-US" sz="1200" b="0" i="0" u="none" strike="noStrike" cap="none">
                          <a:solidFill>
                            <a:schemeClr val="dk1"/>
                          </a:solidFill>
                          <a:latin typeface="Calibri"/>
                          <a:ea typeface="Calibri"/>
                          <a:cs typeface="Calibri"/>
                        </a:rPr>
                        <a:t>                 N/A</a:t>
                      </a: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l" rtl="0">
                        <a:lnSpc>
                          <a:spcPct val="100000"/>
                        </a:lnSpc>
                        <a:spcBef>
                          <a:spcPts val="0"/>
                        </a:spcBef>
                        <a:spcAft>
                          <a:spcPts val="0"/>
                        </a:spcAft>
                        <a:buClr>
                          <a:schemeClr val="dk1"/>
                        </a:buClr>
                        <a:buSzPts val="800"/>
                        <a:buFont typeface="Arial"/>
                        <a:buNone/>
                      </a:pPr>
                      <a:r>
                        <a:rPr lang="en-US" sz="1200" b="0" i="0" u="none" strike="noStrike" cap="none">
                          <a:solidFill>
                            <a:schemeClr val="dk1"/>
                          </a:solidFill>
                          <a:latin typeface="Calibri"/>
                          <a:ea typeface="Calibri"/>
                          <a:cs typeface="Calibri"/>
                        </a:rPr>
                        <a:t>                    DATA</a:t>
                      </a:r>
                      <a:endParaRPr sz="1200" b="0" i="0" u="none" strike="noStrike" cap="none">
                        <a:solidFill>
                          <a:schemeClr val="dk1"/>
                        </a:solidFill>
                        <a:latin typeface="Calibri"/>
                        <a:ea typeface="Calibri"/>
                        <a:cs typeface="Calibri"/>
                        <a:sym typeface="Arial"/>
                      </a:endParaRPr>
                    </a:p>
                  </a:txBody>
                  <a:tcPr marL="48020" marR="48020" marT="48020" marB="48020" anchor="ctr"/>
                </a:tc>
                <a:extLst>
                  <a:ext uri="{0D108BD9-81ED-4DB2-BD59-A6C34878D82A}">
                    <a16:rowId xmlns:a16="http://schemas.microsoft.com/office/drawing/2014/main" val="10001"/>
                  </a:ext>
                </a:extLst>
              </a:tr>
              <a:tr h="640080">
                <a:tc>
                  <a:txBody>
                    <a:bodyPr/>
                    <a:lstStyle/>
                    <a:p>
                      <a:pPr marL="0" marR="0" lvl="0" indent="0" algn="l" rtl="0">
                        <a:lnSpc>
                          <a:spcPct val="100000"/>
                        </a:lnSpc>
                        <a:spcBef>
                          <a:spcPts val="0"/>
                        </a:spcBef>
                        <a:spcAft>
                          <a:spcPts val="0"/>
                        </a:spcAft>
                        <a:buClr>
                          <a:schemeClr val="dk1"/>
                        </a:buClr>
                        <a:buSzPts val="800"/>
                        <a:buFont typeface="Arial"/>
                        <a:buNone/>
                      </a:pPr>
                      <a:r>
                        <a:rPr lang="en-US" sz="1200" b="0" i="0" u="none" strike="noStrike" cap="none">
                          <a:solidFill>
                            <a:schemeClr val="dk1"/>
                          </a:solidFill>
                          <a:latin typeface="Calibri"/>
                          <a:ea typeface="Calibri"/>
                          <a:cs typeface="Calibri"/>
                        </a:rPr>
                        <a:t>Streamline communication to report absences and family needs (I.e. teacher--&gt; SW or admin--&gt; Teacher) </a:t>
                      </a: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l" rtl="0">
                        <a:lnSpc>
                          <a:spcPct val="100000"/>
                        </a:lnSpc>
                        <a:spcBef>
                          <a:spcPts val="0"/>
                        </a:spcBef>
                        <a:spcAft>
                          <a:spcPts val="0"/>
                        </a:spcAft>
                        <a:buClr>
                          <a:schemeClr val="dk1"/>
                        </a:buClr>
                        <a:buSzPts val="800"/>
                        <a:buFont typeface="Arial"/>
                        <a:buNone/>
                      </a:pPr>
                      <a:r>
                        <a:rPr lang="en-US" sz="1200" b="0" i="0" u="none" strike="noStrike" cap="none">
                          <a:solidFill>
                            <a:schemeClr val="dk1"/>
                          </a:solidFill>
                          <a:latin typeface="Calibri"/>
                          <a:ea typeface="Calibri"/>
                          <a:cs typeface="Calibri"/>
                        </a:rPr>
                        <a:t>                </a:t>
                      </a:r>
                      <a:r>
                        <a:rPr lang="en-US" sz="1200" b="0" i="0" u="none" strike="noStrike" cap="none" noProof="0">
                          <a:solidFill>
                            <a:schemeClr val="dk1"/>
                          </a:solidFill>
                          <a:latin typeface="Calibri"/>
                        </a:rPr>
                        <a:t>Admin Team</a:t>
                      </a: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l" rtl="0">
                        <a:lnSpc>
                          <a:spcPct val="100000"/>
                        </a:lnSpc>
                        <a:spcBef>
                          <a:spcPts val="0"/>
                        </a:spcBef>
                        <a:spcAft>
                          <a:spcPts val="0"/>
                        </a:spcAft>
                        <a:buSzPts val="800"/>
                        <a:buFont typeface="Arial"/>
                        <a:buNone/>
                      </a:pPr>
                      <a:r>
                        <a:rPr lang="en-US" sz="1200" b="0" i="0" u="none" strike="noStrike" cap="none">
                          <a:solidFill>
                            <a:schemeClr val="dk1"/>
                          </a:solidFill>
                          <a:latin typeface="Calibri"/>
                          <a:ea typeface="Calibri"/>
                          <a:cs typeface="Calibri"/>
                        </a:rPr>
                        <a:t>                     July 2022- Ongoing</a:t>
                      </a: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ctr" rtl="0">
                        <a:lnSpc>
                          <a:spcPct val="100000"/>
                        </a:lnSpc>
                        <a:spcBef>
                          <a:spcPts val="0"/>
                        </a:spcBef>
                        <a:spcAft>
                          <a:spcPts val="0"/>
                        </a:spcAft>
                        <a:buClr>
                          <a:schemeClr val="dk1"/>
                        </a:buClr>
                        <a:buSzPts val="800"/>
                        <a:buFont typeface="Arial"/>
                        <a:buNone/>
                      </a:pPr>
                      <a:r>
                        <a:rPr lang="en-US" sz="1200" b="0" i="0" u="none" strike="noStrike" cap="none">
                          <a:solidFill>
                            <a:schemeClr val="dk1"/>
                          </a:solidFill>
                          <a:latin typeface="Calibri"/>
                          <a:ea typeface="Calibri"/>
                          <a:cs typeface="Calibri"/>
                        </a:rPr>
                        <a:t>Infinite Campus </a:t>
                      </a: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l" rtl="0">
                        <a:lnSpc>
                          <a:spcPct val="100000"/>
                        </a:lnSpc>
                        <a:spcBef>
                          <a:spcPts val="0"/>
                        </a:spcBef>
                        <a:spcAft>
                          <a:spcPts val="0"/>
                        </a:spcAft>
                        <a:buSzPts val="800"/>
                        <a:buFont typeface="Arial"/>
                        <a:buNone/>
                      </a:pPr>
                      <a:r>
                        <a:rPr lang="en-US" sz="1200" b="0" i="0" u="none" strike="noStrike" cap="none">
                          <a:solidFill>
                            <a:schemeClr val="dk1"/>
                          </a:solidFill>
                          <a:latin typeface="Calibri"/>
                          <a:ea typeface="Calibri"/>
                          <a:cs typeface="Calibri"/>
                        </a:rPr>
                        <a:t>                 N/A</a:t>
                      </a: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l" rtl="0">
                        <a:lnSpc>
                          <a:spcPct val="100000"/>
                        </a:lnSpc>
                        <a:spcBef>
                          <a:spcPts val="0"/>
                        </a:spcBef>
                        <a:spcAft>
                          <a:spcPts val="0"/>
                        </a:spcAft>
                        <a:buClr>
                          <a:schemeClr val="dk1"/>
                        </a:buClr>
                        <a:buSzPts val="800"/>
                        <a:buFont typeface="Arial"/>
                        <a:buNone/>
                      </a:pPr>
                      <a:r>
                        <a:rPr lang="en-US" sz="1200" b="0" i="0" u="none" strike="noStrike" cap="none">
                          <a:solidFill>
                            <a:schemeClr val="dk1"/>
                          </a:solidFill>
                          <a:latin typeface="Calibri"/>
                          <a:ea typeface="Calibri"/>
                          <a:cs typeface="Calibri"/>
                        </a:rPr>
                        <a:t>              Whole child </a:t>
                      </a:r>
                      <a:endParaRPr sz="1200" b="0" i="0" u="none" strike="noStrike" cap="none">
                        <a:solidFill>
                          <a:schemeClr val="dk1"/>
                        </a:solidFill>
                        <a:latin typeface="Calibri"/>
                        <a:ea typeface="Calibri"/>
                        <a:cs typeface="Calibri"/>
                        <a:sym typeface="Arial"/>
                      </a:endParaRPr>
                    </a:p>
                  </a:txBody>
                  <a:tcPr marL="48020" marR="48020" marT="48020" marB="48020" anchor="ctr"/>
                </a:tc>
                <a:extLst>
                  <a:ext uri="{0D108BD9-81ED-4DB2-BD59-A6C34878D82A}">
                    <a16:rowId xmlns:a16="http://schemas.microsoft.com/office/drawing/2014/main" val="10002"/>
                  </a:ext>
                </a:extLst>
              </a:tr>
              <a:tr h="640080">
                <a:tc>
                  <a:txBody>
                    <a:bodyPr/>
                    <a:lstStyle/>
                    <a:p>
                      <a:pPr marL="0" marR="0" lvl="0" indent="0" algn="l" rtl="0">
                        <a:lnSpc>
                          <a:spcPct val="100000"/>
                        </a:lnSpc>
                        <a:spcBef>
                          <a:spcPts val="0"/>
                        </a:spcBef>
                        <a:spcAft>
                          <a:spcPts val="0"/>
                        </a:spcAft>
                        <a:buClr>
                          <a:schemeClr val="dk1"/>
                        </a:buClr>
                        <a:buSzPts val="800"/>
                        <a:buFont typeface="Arial"/>
                        <a:buNone/>
                      </a:pPr>
                      <a:r>
                        <a:rPr lang="en-US" sz="1200" b="0" i="0" u="none" strike="noStrike" cap="none">
                          <a:solidFill>
                            <a:schemeClr val="dk1"/>
                          </a:solidFill>
                          <a:latin typeface="Calibri"/>
                          <a:ea typeface="Calibri"/>
                          <a:cs typeface="Calibri"/>
                        </a:rPr>
                        <a:t>Monitor teacher take rate</a:t>
                      </a: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l" rtl="0">
                        <a:lnSpc>
                          <a:spcPct val="100000"/>
                        </a:lnSpc>
                        <a:spcBef>
                          <a:spcPts val="0"/>
                        </a:spcBef>
                        <a:spcAft>
                          <a:spcPts val="0"/>
                        </a:spcAft>
                        <a:buClr>
                          <a:schemeClr val="dk1"/>
                        </a:buClr>
                        <a:buSzPts val="800"/>
                        <a:buFont typeface="Arial"/>
                        <a:buNone/>
                      </a:pPr>
                      <a:r>
                        <a:rPr lang="en-US" sz="1200" b="0" i="0" u="none" strike="noStrike" cap="none">
                          <a:solidFill>
                            <a:schemeClr val="dk1"/>
                          </a:solidFill>
                          <a:latin typeface="Calibri"/>
                          <a:ea typeface="Calibri"/>
                          <a:cs typeface="Calibri"/>
                        </a:rPr>
                        <a:t>               Principal </a:t>
                      </a: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l" rtl="0">
                        <a:lnSpc>
                          <a:spcPct val="100000"/>
                        </a:lnSpc>
                        <a:spcBef>
                          <a:spcPts val="0"/>
                        </a:spcBef>
                        <a:spcAft>
                          <a:spcPts val="0"/>
                        </a:spcAft>
                        <a:buSzPts val="800"/>
                        <a:buFont typeface="Arial"/>
                        <a:buNone/>
                      </a:pPr>
                      <a:r>
                        <a:rPr lang="en-US" sz="1200" b="0" i="0" u="none" strike="noStrike" cap="none">
                          <a:solidFill>
                            <a:schemeClr val="dk1"/>
                          </a:solidFill>
                          <a:latin typeface="Calibri"/>
                          <a:cs typeface="Calibri"/>
                        </a:rPr>
                        <a:t>                    </a:t>
                      </a:r>
                      <a:r>
                        <a:rPr lang="en-US" sz="1200" b="0" i="0" u="none" strike="noStrike" cap="none" noProof="0"/>
                        <a:t> July 2022- Ongoing</a:t>
                      </a: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ctr">
                        <a:lnSpc>
                          <a:spcPct val="100000"/>
                        </a:lnSpc>
                        <a:spcBef>
                          <a:spcPts val="0"/>
                        </a:spcBef>
                        <a:spcAft>
                          <a:spcPts val="0"/>
                        </a:spcAft>
                        <a:buNone/>
                      </a:pPr>
                      <a:r>
                        <a:rPr lang="en-US" sz="1200" b="0" i="0" u="none" strike="noStrike" cap="none" noProof="0">
                          <a:solidFill>
                            <a:schemeClr val="dk1"/>
                          </a:solidFill>
                          <a:latin typeface="Calibri"/>
                        </a:rPr>
                        <a:t>Infinite Campus </a:t>
                      </a:r>
                      <a:endParaRPr>
                        <a:sym typeface="Arial"/>
                      </a:endParaRPr>
                    </a:p>
                  </a:txBody>
                  <a:tcPr marL="48020" marR="48020" marT="48020" marB="48020" anchor="ctr"/>
                </a:tc>
                <a:tc>
                  <a:txBody>
                    <a:bodyPr/>
                    <a:lstStyle/>
                    <a:p>
                      <a:pPr marL="0" marR="0" lvl="0" indent="0" algn="l" rtl="0">
                        <a:lnSpc>
                          <a:spcPct val="100000"/>
                        </a:lnSpc>
                        <a:spcBef>
                          <a:spcPts val="0"/>
                        </a:spcBef>
                        <a:spcAft>
                          <a:spcPts val="0"/>
                        </a:spcAft>
                        <a:buSzPts val="800"/>
                        <a:buFont typeface="Arial"/>
                        <a:buNone/>
                      </a:pPr>
                      <a:r>
                        <a:rPr lang="en-US" sz="1200" b="0" i="0" u="none" strike="noStrike" cap="none">
                          <a:solidFill>
                            <a:schemeClr val="dk1"/>
                          </a:solidFill>
                          <a:latin typeface="Calibri"/>
                          <a:ea typeface="Calibri"/>
                          <a:cs typeface="Calibri"/>
                        </a:rPr>
                        <a:t>                  N/A</a:t>
                      </a: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l" rtl="0">
                        <a:lnSpc>
                          <a:spcPct val="100000"/>
                        </a:lnSpc>
                        <a:spcBef>
                          <a:spcPts val="0"/>
                        </a:spcBef>
                        <a:spcAft>
                          <a:spcPts val="0"/>
                        </a:spcAft>
                        <a:buClr>
                          <a:schemeClr val="dk1"/>
                        </a:buClr>
                        <a:buSzPts val="800"/>
                        <a:buFont typeface="Arial"/>
                        <a:buNone/>
                      </a:pPr>
                      <a:r>
                        <a:rPr lang="en-US" sz="1200" b="0" i="0" u="none" strike="noStrike" cap="none">
                          <a:solidFill>
                            <a:schemeClr val="dk1"/>
                          </a:solidFill>
                          <a:latin typeface="Calibri"/>
                          <a:ea typeface="Calibri"/>
                          <a:cs typeface="Calibri"/>
                        </a:rPr>
                        <a:t>               </a:t>
                      </a:r>
                      <a:r>
                        <a:rPr lang="en-US" sz="1200" b="0" i="0" u="none" strike="noStrike" cap="none" noProof="0">
                          <a:solidFill>
                            <a:schemeClr val="dk1"/>
                          </a:solidFill>
                          <a:latin typeface="Calibri"/>
                        </a:rPr>
                        <a:t>Whole child </a:t>
                      </a:r>
                      <a:endParaRPr sz="1200" b="0" i="0" u="none" strike="noStrike" cap="none">
                        <a:solidFill>
                          <a:schemeClr val="dk1"/>
                        </a:solidFill>
                        <a:latin typeface="Calibri"/>
                        <a:ea typeface="Calibri"/>
                        <a:cs typeface="Calibri"/>
                        <a:sym typeface="Arial"/>
                      </a:endParaRPr>
                    </a:p>
                  </a:txBody>
                  <a:tcPr marL="48020" marR="48020" marT="48020" marB="48020" anchor="ctr"/>
                </a:tc>
                <a:extLst>
                  <a:ext uri="{0D108BD9-81ED-4DB2-BD59-A6C34878D82A}">
                    <a16:rowId xmlns:a16="http://schemas.microsoft.com/office/drawing/2014/main" val="10003"/>
                  </a:ext>
                </a:extLst>
              </a:tr>
              <a:tr h="640080">
                <a:tc>
                  <a:txBody>
                    <a:bodyPr/>
                    <a:lstStyle/>
                    <a:p>
                      <a:pPr marL="0" marR="0" lvl="0" indent="0" algn="l" rtl="0">
                        <a:lnSpc>
                          <a:spcPct val="100000"/>
                        </a:lnSpc>
                        <a:spcBef>
                          <a:spcPts val="0"/>
                        </a:spcBef>
                        <a:spcAft>
                          <a:spcPts val="0"/>
                        </a:spcAft>
                        <a:buClr>
                          <a:schemeClr val="dk1"/>
                        </a:buClr>
                        <a:buSzPts val="800"/>
                        <a:buFont typeface="Arial"/>
                        <a:buNone/>
                      </a:pPr>
                      <a:endParaRPr lang="en-US"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l" rtl="0">
                        <a:lnSpc>
                          <a:spcPct val="100000"/>
                        </a:lnSpc>
                        <a:spcBef>
                          <a:spcPts val="0"/>
                        </a:spcBef>
                        <a:spcAft>
                          <a:spcPts val="0"/>
                        </a:spcAft>
                        <a:buClr>
                          <a:schemeClr val="dk1"/>
                        </a:buClr>
                        <a:buSzPts val="800"/>
                        <a:buFont typeface="Arial"/>
                        <a:buNone/>
                      </a:pP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l" rtl="0">
                        <a:lnSpc>
                          <a:spcPct val="100000"/>
                        </a:lnSpc>
                        <a:spcBef>
                          <a:spcPts val="0"/>
                        </a:spcBef>
                        <a:spcAft>
                          <a:spcPts val="0"/>
                        </a:spcAft>
                        <a:buSzPts val="800"/>
                        <a:buFont typeface="Arial"/>
                        <a:buNone/>
                      </a:pPr>
                      <a:r>
                        <a:rPr lang="en-US" sz="1200" b="0" i="0" u="none" strike="noStrike" cap="none">
                          <a:solidFill>
                            <a:schemeClr val="dk1"/>
                          </a:solidFill>
                          <a:latin typeface="Calibri"/>
                          <a:cs typeface="Calibri"/>
                        </a:rPr>
                        <a:t>          </a:t>
                      </a:r>
                      <a:endParaRPr sz="1200" b="0" i="0" u="none" strike="noStrike" cap="none" noProof="0">
                        <a:sym typeface="Arial"/>
                      </a:endParaRPr>
                    </a:p>
                  </a:txBody>
                  <a:tcPr marL="48020" marR="48020" marT="48020" marB="48020" anchor="ctr"/>
                </a:tc>
                <a:tc>
                  <a:txBody>
                    <a:bodyPr/>
                    <a:lstStyle/>
                    <a:p>
                      <a:pPr marL="0" marR="0" lvl="0" indent="0" algn="ctr" rtl="0">
                        <a:lnSpc>
                          <a:spcPct val="100000"/>
                        </a:lnSpc>
                        <a:spcBef>
                          <a:spcPts val="0"/>
                        </a:spcBef>
                        <a:spcAft>
                          <a:spcPts val="0"/>
                        </a:spcAft>
                        <a:buClr>
                          <a:schemeClr val="dk1"/>
                        </a:buClr>
                        <a:buSzPts val="800"/>
                        <a:buFont typeface="Arial"/>
                        <a:buNone/>
                      </a:pPr>
                      <a:endParaRPr lang="en-US"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l" rtl="0">
                        <a:lnSpc>
                          <a:spcPct val="100000"/>
                        </a:lnSpc>
                        <a:spcBef>
                          <a:spcPts val="0"/>
                        </a:spcBef>
                        <a:spcAft>
                          <a:spcPts val="0"/>
                        </a:spcAft>
                        <a:buClr>
                          <a:schemeClr val="dk1"/>
                        </a:buClr>
                        <a:buSzPts val="800"/>
                        <a:buFont typeface="Arial"/>
                        <a:buNone/>
                      </a:pP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l" rtl="0">
                        <a:lnSpc>
                          <a:spcPct val="100000"/>
                        </a:lnSpc>
                        <a:spcBef>
                          <a:spcPts val="0"/>
                        </a:spcBef>
                        <a:spcAft>
                          <a:spcPts val="0"/>
                        </a:spcAft>
                        <a:buClr>
                          <a:schemeClr val="dk1"/>
                        </a:buClr>
                        <a:buSzPts val="800"/>
                        <a:buFont typeface="Arial"/>
                        <a:buNone/>
                      </a:pPr>
                      <a:endParaRPr sz="1200" b="0" i="0" u="none" strike="noStrike" cap="none">
                        <a:solidFill>
                          <a:schemeClr val="dk1"/>
                        </a:solidFill>
                        <a:latin typeface="Calibri"/>
                        <a:ea typeface="Calibri"/>
                        <a:cs typeface="Calibri"/>
                        <a:sym typeface="Arial"/>
                      </a:endParaRPr>
                    </a:p>
                  </a:txBody>
                  <a:tcPr marL="48020" marR="48020" marT="48020" marB="48020" anchor="ctr"/>
                </a:tc>
                <a:extLst>
                  <a:ext uri="{0D108BD9-81ED-4DB2-BD59-A6C34878D82A}">
                    <a16:rowId xmlns:a16="http://schemas.microsoft.com/office/drawing/2014/main" val="10004"/>
                  </a:ext>
                </a:extLst>
              </a:tr>
              <a:tr h="640080">
                <a:tc>
                  <a:txBody>
                    <a:bodyPr/>
                    <a:lstStyle/>
                    <a:p>
                      <a:pPr marL="0" marR="0" lvl="0" indent="0" algn="l" rtl="0">
                        <a:lnSpc>
                          <a:spcPct val="100000"/>
                        </a:lnSpc>
                        <a:spcBef>
                          <a:spcPts val="0"/>
                        </a:spcBef>
                        <a:spcAft>
                          <a:spcPts val="0"/>
                        </a:spcAft>
                        <a:buClr>
                          <a:schemeClr val="dk1"/>
                        </a:buClr>
                        <a:buSzPts val="800"/>
                        <a:buFont typeface="Arial"/>
                        <a:buNone/>
                      </a:pPr>
                      <a:endParaRPr lang="en-US"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l" rtl="0">
                        <a:lnSpc>
                          <a:spcPct val="100000"/>
                        </a:lnSpc>
                        <a:spcBef>
                          <a:spcPts val="0"/>
                        </a:spcBef>
                        <a:spcAft>
                          <a:spcPts val="0"/>
                        </a:spcAft>
                        <a:buClr>
                          <a:schemeClr val="dk1"/>
                        </a:buClr>
                        <a:buSzPts val="800"/>
                        <a:buFont typeface="Arial"/>
                        <a:buNone/>
                      </a:pP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l" rtl="0">
                        <a:lnSpc>
                          <a:spcPct val="100000"/>
                        </a:lnSpc>
                        <a:spcBef>
                          <a:spcPts val="0"/>
                        </a:spcBef>
                        <a:spcAft>
                          <a:spcPts val="0"/>
                        </a:spcAft>
                        <a:buClr>
                          <a:schemeClr val="dk1"/>
                        </a:buClr>
                        <a:buSzPts val="800"/>
                        <a:buFont typeface="Arial"/>
                        <a:buNone/>
                      </a:pP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ctr" rtl="0">
                        <a:lnSpc>
                          <a:spcPct val="100000"/>
                        </a:lnSpc>
                        <a:spcBef>
                          <a:spcPts val="0"/>
                        </a:spcBef>
                        <a:spcAft>
                          <a:spcPts val="0"/>
                        </a:spcAft>
                        <a:buClr>
                          <a:schemeClr val="dk1"/>
                        </a:buClr>
                        <a:buSzPts val="800"/>
                        <a:buFont typeface="Arial"/>
                        <a:buNone/>
                      </a:pPr>
                      <a:endParaRPr lang="en-US"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l" rtl="0">
                        <a:lnSpc>
                          <a:spcPct val="100000"/>
                        </a:lnSpc>
                        <a:spcBef>
                          <a:spcPts val="0"/>
                        </a:spcBef>
                        <a:spcAft>
                          <a:spcPts val="0"/>
                        </a:spcAft>
                        <a:buClr>
                          <a:schemeClr val="dk1"/>
                        </a:buClr>
                        <a:buSzPts val="800"/>
                        <a:buFont typeface="Arial"/>
                        <a:buNone/>
                      </a:pPr>
                      <a:endParaRPr sz="1200" b="0" i="0" u="none" strike="noStrike" cap="none">
                        <a:solidFill>
                          <a:schemeClr val="dk1"/>
                        </a:solidFill>
                        <a:latin typeface="Calibri"/>
                        <a:ea typeface="Calibri"/>
                        <a:cs typeface="Calibri"/>
                        <a:sym typeface="Arial"/>
                      </a:endParaRPr>
                    </a:p>
                  </a:txBody>
                  <a:tcPr marL="48020" marR="48020" marT="48020" marB="48020" anchor="ctr"/>
                </a:tc>
                <a:tc>
                  <a:txBody>
                    <a:bodyPr/>
                    <a:lstStyle/>
                    <a:p>
                      <a:pPr marL="0" marR="0" lvl="0" indent="0" algn="l" rtl="0">
                        <a:lnSpc>
                          <a:spcPct val="100000"/>
                        </a:lnSpc>
                        <a:spcBef>
                          <a:spcPts val="0"/>
                        </a:spcBef>
                        <a:spcAft>
                          <a:spcPts val="0"/>
                        </a:spcAft>
                        <a:buClr>
                          <a:schemeClr val="dk1"/>
                        </a:buClr>
                        <a:buSzPts val="800"/>
                        <a:buFont typeface="Arial"/>
                        <a:buNone/>
                      </a:pPr>
                      <a:endParaRPr sz="1200" b="0" i="0" u="none" strike="noStrike" cap="none">
                        <a:solidFill>
                          <a:schemeClr val="dk1"/>
                        </a:solidFill>
                        <a:latin typeface="Calibri"/>
                        <a:ea typeface="Calibri"/>
                        <a:cs typeface="Calibri"/>
                        <a:sym typeface="Arial"/>
                      </a:endParaRPr>
                    </a:p>
                  </a:txBody>
                  <a:tcPr marL="48020" marR="48020" marT="48020" marB="48020" anchor="ctr"/>
                </a:tc>
                <a:extLst>
                  <a:ext uri="{0D108BD9-81ED-4DB2-BD59-A6C34878D82A}">
                    <a16:rowId xmlns:a16="http://schemas.microsoft.com/office/drawing/2014/main" val="627961956"/>
                  </a:ext>
                </a:extLst>
              </a:tr>
            </a:tbl>
          </a:graphicData>
        </a:graphic>
      </p:graphicFrame>
      <p:sp>
        <p:nvSpPr>
          <p:cNvPr id="212" name="Google Shape;212;p6"/>
          <p:cNvSpPr txBox="1"/>
          <p:nvPr/>
        </p:nvSpPr>
        <p:spPr>
          <a:xfrm>
            <a:off x="0" y="7092758"/>
            <a:ext cx="14630400" cy="387742"/>
          </a:xfrm>
          <a:prstGeom prst="rect">
            <a:avLst/>
          </a:prstGeom>
          <a:noFill/>
          <a:ln>
            <a:noFill/>
          </a:ln>
        </p:spPr>
        <p:txBody>
          <a:bodyPr spcFirstLastPara="1" wrap="square" lIns="127995" tIns="63980" rIns="127995" bIns="63980" anchor="t" anchorCtr="0">
            <a:spAutoFit/>
          </a:bodyPr>
          <a:lstStyle/>
          <a:p>
            <a:pPr>
              <a:buSzPts val="1200"/>
            </a:pPr>
            <a:r>
              <a:rPr lang="en-US" sz="1680" b="1"/>
              <a:t>Additional Action Steps required for subgroup populations</a:t>
            </a:r>
            <a:endParaRPr sz="1680" b="1"/>
          </a:p>
        </p:txBody>
      </p:sp>
      <p:graphicFrame>
        <p:nvGraphicFramePr>
          <p:cNvPr id="213" name="Google Shape;213;p6"/>
          <p:cNvGraphicFramePr/>
          <p:nvPr>
            <p:extLst>
              <p:ext uri="{D42A27DB-BD31-4B8C-83A1-F6EECF244321}">
                <p14:modId xmlns:p14="http://schemas.microsoft.com/office/powerpoint/2010/main" val="1581243334"/>
              </p:ext>
            </p:extLst>
          </p:nvPr>
        </p:nvGraphicFramePr>
        <p:xfrm>
          <a:off x="41055" y="7480500"/>
          <a:ext cx="14589346" cy="2257135"/>
        </p:xfrm>
        <a:graphic>
          <a:graphicData uri="http://schemas.openxmlformats.org/drawingml/2006/table">
            <a:tbl>
              <a:tblPr firstRow="1" bandRow="1">
                <a:noFill/>
                <a:tableStyleId>{FCD9606F-1C79-4CFE-8E86-92C3EED076F4}</a:tableStyleId>
              </a:tblPr>
              <a:tblGrid>
                <a:gridCol w="3948029">
                  <a:extLst>
                    <a:ext uri="{9D8B030D-6E8A-4147-A177-3AD203B41FA5}">
                      <a16:colId xmlns:a16="http://schemas.microsoft.com/office/drawing/2014/main" val="20000"/>
                    </a:ext>
                  </a:extLst>
                </a:gridCol>
                <a:gridCol w="1829543">
                  <a:extLst>
                    <a:ext uri="{9D8B030D-6E8A-4147-A177-3AD203B41FA5}">
                      <a16:colId xmlns:a16="http://schemas.microsoft.com/office/drawing/2014/main" val="20001"/>
                    </a:ext>
                  </a:extLst>
                </a:gridCol>
                <a:gridCol w="1675824">
                  <a:extLst>
                    <a:ext uri="{9D8B030D-6E8A-4147-A177-3AD203B41FA5}">
                      <a16:colId xmlns:a16="http://schemas.microsoft.com/office/drawing/2014/main" val="20002"/>
                    </a:ext>
                  </a:extLst>
                </a:gridCol>
                <a:gridCol w="3803304">
                  <a:extLst>
                    <a:ext uri="{9D8B030D-6E8A-4147-A177-3AD203B41FA5}">
                      <a16:colId xmlns:a16="http://schemas.microsoft.com/office/drawing/2014/main" val="20003"/>
                    </a:ext>
                  </a:extLst>
                </a:gridCol>
                <a:gridCol w="1666323">
                  <a:extLst>
                    <a:ext uri="{9D8B030D-6E8A-4147-A177-3AD203B41FA5}">
                      <a16:colId xmlns:a16="http://schemas.microsoft.com/office/drawing/2014/main" val="20004"/>
                    </a:ext>
                  </a:extLst>
                </a:gridCol>
                <a:gridCol w="1666323">
                  <a:extLst>
                    <a:ext uri="{9D8B030D-6E8A-4147-A177-3AD203B41FA5}">
                      <a16:colId xmlns:a16="http://schemas.microsoft.com/office/drawing/2014/main" val="2436809760"/>
                    </a:ext>
                  </a:extLst>
                </a:gridCol>
              </a:tblGrid>
              <a:tr h="487200">
                <a:tc>
                  <a:txBody>
                    <a:bodyPr/>
                    <a:lstStyle/>
                    <a:p>
                      <a:pPr marL="0" marR="0" lvl="0" indent="0" algn="ctr" rtl="0">
                        <a:lnSpc>
                          <a:spcPct val="100000"/>
                        </a:lnSpc>
                        <a:spcBef>
                          <a:spcPts val="0"/>
                        </a:spcBef>
                        <a:spcAft>
                          <a:spcPts val="0"/>
                        </a:spcAft>
                        <a:buClr>
                          <a:srgbClr val="000000"/>
                        </a:buClr>
                        <a:buSzPts val="900"/>
                        <a:buFont typeface="Arial"/>
                        <a:buNone/>
                      </a:pPr>
                      <a:r>
                        <a:rPr lang="en-US" sz="1600" u="none" strike="noStrike" cap="none"/>
                        <a:t>Action Step</a:t>
                      </a:r>
                      <a:endParaRPr sz="1600" u="none" strike="noStrike" cap="none">
                        <a:solidFill>
                          <a:schemeClr val="lt1"/>
                        </a:solidFill>
                      </a:endParaRPr>
                    </a:p>
                  </a:txBody>
                  <a:tcPr marL="96005" marR="96005" marT="48020" marB="48020" anchor="ctr"/>
                </a:tc>
                <a:tc>
                  <a:txBody>
                    <a:bodyPr/>
                    <a:lstStyle/>
                    <a:p>
                      <a:pPr marL="0" marR="0" lvl="0" indent="0" algn="ctr" rtl="0">
                        <a:lnSpc>
                          <a:spcPct val="100000"/>
                        </a:lnSpc>
                        <a:spcBef>
                          <a:spcPts val="0"/>
                        </a:spcBef>
                        <a:spcAft>
                          <a:spcPts val="0"/>
                        </a:spcAft>
                        <a:buClr>
                          <a:srgbClr val="000000"/>
                        </a:buClr>
                        <a:buSzPts val="900"/>
                        <a:buFont typeface="Arial"/>
                        <a:buNone/>
                      </a:pPr>
                      <a:r>
                        <a:rPr lang="en-US" sz="1600" u="none" strike="noStrike" cap="none"/>
                        <a:t>Person/Position Responsible</a:t>
                      </a:r>
                      <a:endParaRPr sz="1600" u="none" strike="noStrike" cap="none">
                        <a:solidFill>
                          <a:schemeClr val="lt1"/>
                        </a:solidFill>
                      </a:endParaRPr>
                    </a:p>
                  </a:txBody>
                  <a:tcPr marL="96005" marR="96005" marT="48020" marB="48020" anchor="ctr"/>
                </a:tc>
                <a:tc>
                  <a:txBody>
                    <a:bodyPr/>
                    <a:lstStyle/>
                    <a:p>
                      <a:pPr marL="0" marR="0" lvl="0" indent="0" algn="ctr" rtl="0">
                        <a:lnSpc>
                          <a:spcPct val="100000"/>
                        </a:lnSpc>
                        <a:spcBef>
                          <a:spcPts val="0"/>
                        </a:spcBef>
                        <a:spcAft>
                          <a:spcPts val="0"/>
                        </a:spcAft>
                        <a:buClr>
                          <a:srgbClr val="000000"/>
                        </a:buClr>
                        <a:buSzPts val="900"/>
                        <a:buFont typeface="Arial"/>
                        <a:buNone/>
                      </a:pPr>
                      <a:r>
                        <a:rPr lang="en-US" sz="1600" u="none" strike="noStrike" cap="none"/>
                        <a:t>Timeline of Implementation</a:t>
                      </a:r>
                      <a:endParaRPr sz="1600" u="none" strike="noStrike" cap="none">
                        <a:solidFill>
                          <a:schemeClr val="lt1"/>
                        </a:solidFill>
                      </a:endParaRPr>
                    </a:p>
                  </a:txBody>
                  <a:tcPr marL="96005" marR="96005" marT="48020" marB="48020" anchor="ctr"/>
                </a:tc>
                <a:tc>
                  <a:txBody>
                    <a:bodyPr/>
                    <a:lstStyle/>
                    <a:p>
                      <a:pPr marL="0" marR="0" lvl="0" indent="0" algn="ctr" rtl="0">
                        <a:lnSpc>
                          <a:spcPct val="100000"/>
                        </a:lnSpc>
                        <a:spcBef>
                          <a:spcPts val="0"/>
                        </a:spcBef>
                        <a:spcAft>
                          <a:spcPts val="0"/>
                        </a:spcAft>
                        <a:buClr>
                          <a:srgbClr val="000000"/>
                        </a:buClr>
                        <a:buSzPts val="900"/>
                        <a:buFont typeface="Arial"/>
                        <a:buNone/>
                      </a:pPr>
                      <a:r>
                        <a:rPr lang="en-US" sz="1600" u="none" strike="noStrike" cap="none"/>
                        <a:t>Evidence and Artifacts </a:t>
                      </a:r>
                      <a:endParaRPr sz="1600" u="none" strike="noStrike" cap="none">
                        <a:solidFill>
                          <a:schemeClr val="lt1"/>
                        </a:solidFill>
                      </a:endParaRPr>
                    </a:p>
                  </a:txBody>
                  <a:tcPr marL="96005" marR="96005" marT="48020" marB="48020" anchor="ctr"/>
                </a:tc>
                <a:tc>
                  <a:txBody>
                    <a:bodyPr/>
                    <a:lstStyle/>
                    <a:p>
                      <a:pPr marL="0" marR="0" lvl="0" indent="0" algn="ctr" rtl="0">
                        <a:lnSpc>
                          <a:spcPct val="100000"/>
                        </a:lnSpc>
                        <a:spcBef>
                          <a:spcPts val="0"/>
                        </a:spcBef>
                        <a:spcAft>
                          <a:spcPts val="0"/>
                        </a:spcAft>
                        <a:buClr>
                          <a:srgbClr val="000000"/>
                        </a:buClr>
                        <a:buSzPts val="900"/>
                        <a:buFont typeface="Arial"/>
                        <a:buNone/>
                      </a:pPr>
                      <a:r>
                        <a:rPr lang="en-US" sz="1600" u="none" strike="noStrike" cap="none"/>
                        <a:t>Funding Source</a:t>
                      </a:r>
                      <a:endParaRPr sz="1600" u="none" strike="noStrike" cap="none">
                        <a:solidFill>
                          <a:schemeClr val="lt1"/>
                        </a:solidFill>
                      </a:endParaRPr>
                    </a:p>
                  </a:txBody>
                  <a:tcPr marL="96005" marR="96005" marT="48020" marB="48020" anchor="ctr"/>
                </a:tc>
                <a:tc>
                  <a:txBody>
                    <a:bodyPr/>
                    <a:lstStyle/>
                    <a:p>
                      <a:pPr marL="0" marR="0" lvl="0" indent="0" algn="ctr" rtl="0">
                        <a:lnSpc>
                          <a:spcPct val="100000"/>
                        </a:lnSpc>
                        <a:spcBef>
                          <a:spcPts val="0"/>
                        </a:spcBef>
                        <a:spcAft>
                          <a:spcPts val="0"/>
                        </a:spcAft>
                        <a:buClr>
                          <a:srgbClr val="000000"/>
                        </a:buClr>
                        <a:buSzPts val="900"/>
                        <a:buFont typeface="Arial"/>
                        <a:buNone/>
                      </a:pPr>
                      <a:r>
                        <a:rPr lang="en-US" sz="1600" u="none" strike="noStrike" cap="none">
                          <a:solidFill>
                            <a:schemeClr val="tx1"/>
                          </a:solidFill>
                        </a:rPr>
                        <a:t>APS 5</a:t>
                      </a:r>
                      <a:endParaRPr sz="1600" u="none" strike="noStrike" cap="none">
                        <a:solidFill>
                          <a:schemeClr val="tx1"/>
                        </a:solidFill>
                      </a:endParaRPr>
                    </a:p>
                  </a:txBody>
                  <a:tcPr marL="96005" marR="96005" marT="48020" marB="48020" anchor="ctr"/>
                </a:tc>
                <a:extLst>
                  <a:ext uri="{0D108BD9-81ED-4DB2-BD59-A6C34878D82A}">
                    <a16:rowId xmlns:a16="http://schemas.microsoft.com/office/drawing/2014/main" val="10000"/>
                  </a:ext>
                </a:extLst>
              </a:tr>
              <a:tr h="384055">
                <a:tc>
                  <a:txBody>
                    <a:bodyPr/>
                    <a:lstStyle/>
                    <a:p>
                      <a:r>
                        <a:rPr lang="en-US" sz="1200"/>
                        <a:t>Identify DSE students who failed to meet expected attendance goals during the 2021-2011 school year and create a cohort for Check and Connect</a:t>
                      </a:r>
                    </a:p>
                  </a:txBody>
                  <a:tcPr marL="48020" marR="48020" marT="48020" marB="48020" anchor="ctr"/>
                </a:tc>
                <a:tc>
                  <a:txBody>
                    <a:bodyPr/>
                    <a:lstStyle/>
                    <a:p>
                      <a:r>
                        <a:rPr lang="en-US" sz="1200"/>
                        <a:t>District Disproportionality Staff and Principal</a:t>
                      </a:r>
                    </a:p>
                  </a:txBody>
                  <a:tcPr marL="48020" marR="48020" marT="48020" marB="48020" anchor="ctr"/>
                </a:tc>
                <a:tc>
                  <a:txBody>
                    <a:bodyPr/>
                    <a:lstStyle/>
                    <a:p>
                      <a:r>
                        <a:rPr lang="en-US" sz="1200"/>
                        <a:t>August 2022 and ongoing</a:t>
                      </a:r>
                    </a:p>
                  </a:txBody>
                  <a:tcPr marL="48020" marR="48020" marT="48020" marB="48020" anchor="ctr"/>
                </a:tc>
                <a:tc>
                  <a:txBody>
                    <a:bodyPr/>
                    <a:lstStyle/>
                    <a:p>
                      <a:r>
                        <a:rPr lang="en-US" sz="1200"/>
                        <a:t>Data for attendance during the 21-22 school year and tracker for 2022-23 school year</a:t>
                      </a:r>
                    </a:p>
                  </a:txBody>
                  <a:tcPr marL="48020" marR="48020" marT="48020" marB="48020" anchor="ctr"/>
                </a:tc>
                <a:tc>
                  <a:txBody>
                    <a:bodyPr/>
                    <a:lstStyle/>
                    <a:p>
                      <a:pPr marL="0" marR="0" lvl="0" indent="0" algn="ctr" rtl="0">
                        <a:lnSpc>
                          <a:spcPct val="100000"/>
                        </a:lnSpc>
                        <a:spcBef>
                          <a:spcPts val="0"/>
                        </a:spcBef>
                        <a:spcAft>
                          <a:spcPts val="0"/>
                        </a:spcAft>
                        <a:buClr>
                          <a:schemeClr val="dk1"/>
                        </a:buClr>
                        <a:buSzPts val="1100"/>
                        <a:buFont typeface="Arial"/>
                        <a:buNone/>
                      </a:pPr>
                      <a:r>
                        <a:rPr lang="en-US" sz="1500" u="none" strike="noStrike" cap="none"/>
                        <a:t>N/A</a:t>
                      </a:r>
                      <a:endParaRPr sz="1500" u="none" strike="noStrike" cap="none"/>
                    </a:p>
                  </a:txBody>
                  <a:tcPr marL="48020" marR="48020" marT="48020" marB="48020" anchor="ctr"/>
                </a:tc>
                <a:tc>
                  <a:txBody>
                    <a:bodyPr/>
                    <a:lstStyle/>
                    <a:p>
                      <a:pPr marL="0" marR="0" lvl="0" indent="0" algn="ctr" rtl="0">
                        <a:lnSpc>
                          <a:spcPct val="100000"/>
                        </a:lnSpc>
                        <a:spcBef>
                          <a:spcPts val="0"/>
                        </a:spcBef>
                        <a:spcAft>
                          <a:spcPts val="0"/>
                        </a:spcAft>
                        <a:buClr>
                          <a:schemeClr val="dk1"/>
                        </a:buClr>
                        <a:buSzPts val="1100"/>
                        <a:buFont typeface="Arial"/>
                        <a:buNone/>
                      </a:pPr>
                      <a:r>
                        <a:rPr lang="en-US" sz="1500" u="none" strike="noStrike" cap="none"/>
                        <a:t>Whole Child</a:t>
                      </a:r>
                      <a:endParaRPr sz="1500" u="none" strike="noStrike" cap="none"/>
                    </a:p>
                  </a:txBody>
                  <a:tcPr marL="48020" marR="48020" marT="48020" marB="48020" anchor="ctr"/>
                </a:tc>
                <a:extLst>
                  <a:ext uri="{0D108BD9-81ED-4DB2-BD59-A6C34878D82A}">
                    <a16:rowId xmlns:a16="http://schemas.microsoft.com/office/drawing/2014/main" val="10001"/>
                  </a:ext>
                </a:extLst>
              </a:tr>
              <a:tr h="384055">
                <a:tc>
                  <a:txBody>
                    <a:bodyPr/>
                    <a:lstStyle/>
                    <a:p>
                      <a:pPr marL="0" marR="0" lvl="0" indent="0" algn="l" rtl="0">
                        <a:lnSpc>
                          <a:spcPct val="100000"/>
                        </a:lnSpc>
                        <a:spcBef>
                          <a:spcPts val="0"/>
                        </a:spcBef>
                        <a:spcAft>
                          <a:spcPts val="0"/>
                        </a:spcAft>
                        <a:buClr>
                          <a:schemeClr val="dk1"/>
                        </a:buClr>
                        <a:buSzPts val="800"/>
                        <a:buFont typeface="Arial"/>
                        <a:buNone/>
                      </a:pPr>
                      <a:r>
                        <a:rPr lang="en-US" sz="1200" b="0" i="0" u="none" strike="noStrike" cap="none"/>
                        <a:t>Plan and implement quarterly parent meetings either at school or home visits to provide additional support for any DSE student who falls below the 10% attendance mark</a:t>
                      </a:r>
                      <a:endParaRPr sz="1200" b="0" i="0" u="none" strike="noStrike" cap="none"/>
                    </a:p>
                  </a:txBody>
                  <a:tcPr marL="48020" marR="48020" marT="48020" marB="48020" anchor="ctr"/>
                </a:tc>
                <a:tc>
                  <a:txBody>
                    <a:bodyPr/>
                    <a:lstStyle/>
                    <a:p>
                      <a:pPr marL="0" marR="0" lvl="0" indent="0" algn="l" rtl="0">
                        <a:lnSpc>
                          <a:spcPct val="100000"/>
                        </a:lnSpc>
                        <a:spcBef>
                          <a:spcPts val="0"/>
                        </a:spcBef>
                        <a:spcAft>
                          <a:spcPts val="0"/>
                        </a:spcAft>
                        <a:buClr>
                          <a:schemeClr val="dk1"/>
                        </a:buClr>
                        <a:buSzPts val="800"/>
                        <a:buFont typeface="Arial"/>
                        <a:buNone/>
                      </a:pPr>
                      <a:r>
                        <a:rPr lang="en-US" sz="1200" u="none" strike="noStrike" cap="none"/>
                        <a:t>Social Worker and Principal</a:t>
                      </a:r>
                      <a:endParaRPr sz="1200" u="none" strike="noStrike" cap="none"/>
                    </a:p>
                  </a:txBody>
                  <a:tcPr marL="48020" marR="48020" marT="48020" marB="48020" anchor="ctr"/>
                </a:tc>
                <a:tc>
                  <a:txBody>
                    <a:bodyPr/>
                    <a:lstStyle/>
                    <a:p>
                      <a:pPr marL="0" marR="0" lvl="0" indent="0" algn="l" rtl="0">
                        <a:lnSpc>
                          <a:spcPct val="100000"/>
                        </a:lnSpc>
                        <a:spcBef>
                          <a:spcPts val="0"/>
                        </a:spcBef>
                        <a:spcAft>
                          <a:spcPts val="0"/>
                        </a:spcAft>
                        <a:buClr>
                          <a:schemeClr val="dk1"/>
                        </a:buClr>
                        <a:buSzPts val="800"/>
                        <a:buFont typeface="Arial"/>
                        <a:buNone/>
                      </a:pPr>
                      <a:r>
                        <a:rPr lang="en-US" sz="1200" u="none" strike="noStrike" cap="none"/>
                        <a:t>October 2022 and quarterly</a:t>
                      </a:r>
                      <a:endParaRPr sz="1200" u="none" strike="noStrike" cap="none"/>
                    </a:p>
                  </a:txBody>
                  <a:tcPr marL="48020" marR="48020" marT="48020" marB="48020" anchor="ctr"/>
                </a:tc>
                <a:tc>
                  <a:txBody>
                    <a:bodyPr/>
                    <a:lstStyle/>
                    <a:p>
                      <a:pPr marL="0" marR="0" lvl="0" indent="0" algn="l" rtl="0">
                        <a:lnSpc>
                          <a:spcPct val="100000"/>
                        </a:lnSpc>
                        <a:spcBef>
                          <a:spcPts val="0"/>
                        </a:spcBef>
                        <a:spcAft>
                          <a:spcPts val="0"/>
                        </a:spcAft>
                        <a:buClr>
                          <a:schemeClr val="dk1"/>
                        </a:buClr>
                        <a:buSzPts val="1100"/>
                        <a:buFont typeface="Arial"/>
                        <a:buNone/>
                      </a:pPr>
                      <a:r>
                        <a:rPr lang="en-US" sz="1200" u="none" strike="noStrike" cap="none"/>
                        <a:t>Meeting announcements/invites, Agenda, sign in </a:t>
                      </a:r>
                      <a:endParaRPr sz="1200" u="none" strike="noStrike" cap="none"/>
                    </a:p>
                  </a:txBody>
                  <a:tcPr marL="48020" marR="48020" marT="48020" marB="48020" anchor="ctr"/>
                </a:tc>
                <a:tc>
                  <a:txBody>
                    <a:bodyPr/>
                    <a:lstStyle/>
                    <a:p>
                      <a:pPr marL="0" marR="0" lvl="0" indent="0" algn="ctr" rtl="0">
                        <a:lnSpc>
                          <a:spcPct val="100000"/>
                        </a:lnSpc>
                        <a:spcBef>
                          <a:spcPts val="0"/>
                        </a:spcBef>
                        <a:spcAft>
                          <a:spcPts val="0"/>
                        </a:spcAft>
                        <a:buClr>
                          <a:srgbClr val="000000"/>
                        </a:buClr>
                        <a:buSzPts val="800"/>
                        <a:buFont typeface="Arial"/>
                        <a:buNone/>
                      </a:pPr>
                      <a:r>
                        <a:rPr lang="en-US" sz="1200" u="none" strike="noStrike" cap="none"/>
                        <a:t>N?A</a:t>
                      </a:r>
                      <a:endParaRPr sz="1200" u="none" strike="noStrike" cap="none"/>
                    </a:p>
                  </a:txBody>
                  <a:tcPr marL="48020" marR="48020" marT="48020" marB="48020" anchor="ctr"/>
                </a:tc>
                <a:tc>
                  <a:txBody>
                    <a:bodyPr/>
                    <a:lstStyle/>
                    <a:p>
                      <a:pPr marL="0" marR="0" lvl="0" indent="0" algn="ctr" rtl="0">
                        <a:lnSpc>
                          <a:spcPct val="100000"/>
                        </a:lnSpc>
                        <a:spcBef>
                          <a:spcPts val="0"/>
                        </a:spcBef>
                        <a:spcAft>
                          <a:spcPts val="0"/>
                        </a:spcAft>
                        <a:buClr>
                          <a:srgbClr val="000000"/>
                        </a:buClr>
                        <a:buSzPts val="800"/>
                        <a:buFont typeface="Arial"/>
                        <a:buNone/>
                      </a:pPr>
                      <a:r>
                        <a:rPr lang="en-US" sz="1200" u="none" strike="noStrike" cap="none"/>
                        <a:t>Whole Child</a:t>
                      </a:r>
                      <a:endParaRPr sz="1200" u="none" strike="noStrike" cap="none"/>
                    </a:p>
                  </a:txBody>
                  <a:tcPr marL="48020" marR="48020" marT="48020" marB="48020" anchor="ctr"/>
                </a:tc>
                <a:extLst>
                  <a:ext uri="{0D108BD9-81ED-4DB2-BD59-A6C34878D82A}">
                    <a16:rowId xmlns:a16="http://schemas.microsoft.com/office/drawing/2014/main" val="10002"/>
                  </a:ext>
                </a:extLst>
              </a:tr>
              <a:tr h="384055">
                <a:tc>
                  <a:txBody>
                    <a:bodyPr/>
                    <a:lstStyle/>
                    <a:p>
                      <a:pPr marL="0" marR="0" lvl="0" indent="0" algn="l" rtl="0">
                        <a:lnSpc>
                          <a:spcPct val="100000"/>
                        </a:lnSpc>
                        <a:spcBef>
                          <a:spcPts val="0"/>
                        </a:spcBef>
                        <a:spcAft>
                          <a:spcPts val="0"/>
                        </a:spcAft>
                        <a:buClr>
                          <a:schemeClr val="dk1"/>
                        </a:buClr>
                        <a:buSzPts val="800"/>
                        <a:buFont typeface="Arial"/>
                        <a:buNone/>
                      </a:pPr>
                      <a:endParaRPr sz="1200" b="0" i="0" u="none" strike="noStrike" cap="none"/>
                    </a:p>
                  </a:txBody>
                  <a:tcPr marL="48020" marR="48020" marT="48020" marB="48020" anchor="ctr"/>
                </a:tc>
                <a:tc>
                  <a:txBody>
                    <a:bodyPr/>
                    <a:lstStyle/>
                    <a:p>
                      <a:pPr marL="0" marR="0" lvl="0" indent="0" algn="l" rtl="0">
                        <a:lnSpc>
                          <a:spcPct val="100000"/>
                        </a:lnSpc>
                        <a:spcBef>
                          <a:spcPts val="0"/>
                        </a:spcBef>
                        <a:spcAft>
                          <a:spcPts val="0"/>
                        </a:spcAft>
                        <a:buClr>
                          <a:schemeClr val="dk1"/>
                        </a:buClr>
                        <a:buSzPts val="800"/>
                        <a:buFont typeface="Arial"/>
                        <a:buNone/>
                      </a:pPr>
                      <a:endParaRPr sz="1200" u="none" strike="noStrike" cap="none"/>
                    </a:p>
                  </a:txBody>
                  <a:tcPr marL="48020" marR="48020" marT="48020" marB="48020" anchor="ctr"/>
                </a:tc>
                <a:tc>
                  <a:txBody>
                    <a:bodyPr/>
                    <a:lstStyle/>
                    <a:p>
                      <a:pPr marL="0" marR="0" lvl="0" indent="0" algn="l" rtl="0">
                        <a:lnSpc>
                          <a:spcPct val="100000"/>
                        </a:lnSpc>
                        <a:spcBef>
                          <a:spcPts val="0"/>
                        </a:spcBef>
                        <a:spcAft>
                          <a:spcPts val="0"/>
                        </a:spcAft>
                        <a:buClr>
                          <a:schemeClr val="dk1"/>
                        </a:buClr>
                        <a:buSzPts val="800"/>
                        <a:buFont typeface="Arial"/>
                        <a:buNone/>
                      </a:pPr>
                      <a:endParaRPr sz="1200" u="none" strike="noStrike" cap="none"/>
                    </a:p>
                  </a:txBody>
                  <a:tcPr marL="48020" marR="48020" marT="48020" marB="48020" anchor="ctr"/>
                </a:tc>
                <a:tc>
                  <a:txBody>
                    <a:bodyPr/>
                    <a:lstStyle/>
                    <a:p>
                      <a:pPr marL="0" marR="0" lvl="0" indent="0" algn="l" rtl="0">
                        <a:lnSpc>
                          <a:spcPct val="100000"/>
                        </a:lnSpc>
                        <a:spcBef>
                          <a:spcPts val="0"/>
                        </a:spcBef>
                        <a:spcAft>
                          <a:spcPts val="0"/>
                        </a:spcAft>
                        <a:buClr>
                          <a:schemeClr val="dk1"/>
                        </a:buClr>
                        <a:buSzPts val="1100"/>
                        <a:buFont typeface="Arial"/>
                        <a:buNone/>
                      </a:pPr>
                      <a:endParaRPr sz="1200" u="none" strike="noStrike" cap="none"/>
                    </a:p>
                  </a:txBody>
                  <a:tcPr marL="48020" marR="48020" marT="48020" marB="48020" anchor="ctr"/>
                </a:tc>
                <a:tc>
                  <a:txBody>
                    <a:bodyPr/>
                    <a:lstStyle/>
                    <a:p>
                      <a:pPr marL="0" marR="0" lvl="0" indent="0" algn="ctr" rtl="0">
                        <a:lnSpc>
                          <a:spcPct val="100000"/>
                        </a:lnSpc>
                        <a:spcBef>
                          <a:spcPts val="0"/>
                        </a:spcBef>
                        <a:spcAft>
                          <a:spcPts val="0"/>
                        </a:spcAft>
                        <a:buClr>
                          <a:srgbClr val="000000"/>
                        </a:buClr>
                        <a:buSzPts val="800"/>
                        <a:buFont typeface="Arial"/>
                        <a:buNone/>
                      </a:pPr>
                      <a:endParaRPr sz="1200" u="none" strike="noStrike" cap="none"/>
                    </a:p>
                  </a:txBody>
                  <a:tcPr marL="48020" marR="48020" marT="48020" marB="48020" anchor="ctr"/>
                </a:tc>
                <a:tc>
                  <a:txBody>
                    <a:bodyPr/>
                    <a:lstStyle/>
                    <a:p>
                      <a:pPr marL="0" marR="0" lvl="0" indent="0" algn="ctr" rtl="0">
                        <a:lnSpc>
                          <a:spcPct val="100000"/>
                        </a:lnSpc>
                        <a:spcBef>
                          <a:spcPts val="0"/>
                        </a:spcBef>
                        <a:spcAft>
                          <a:spcPts val="0"/>
                        </a:spcAft>
                        <a:buClr>
                          <a:srgbClr val="000000"/>
                        </a:buClr>
                        <a:buSzPts val="800"/>
                        <a:buFont typeface="Arial"/>
                        <a:buNone/>
                      </a:pPr>
                      <a:endParaRPr sz="1200" u="none" strike="noStrike" cap="none"/>
                    </a:p>
                  </a:txBody>
                  <a:tcPr marL="48020" marR="48020" marT="48020" marB="48020" anchor="ctr"/>
                </a:tc>
                <a:extLst>
                  <a:ext uri="{0D108BD9-81ED-4DB2-BD59-A6C34878D82A}">
                    <a16:rowId xmlns:a16="http://schemas.microsoft.com/office/drawing/2014/main" val="10003"/>
                  </a:ext>
                </a:extLst>
              </a:tr>
            </a:tbl>
          </a:graphicData>
        </a:graphic>
      </p:graphicFrame>
      <p:graphicFrame>
        <p:nvGraphicFramePr>
          <p:cNvPr id="215" name="Google Shape;215;p6"/>
          <p:cNvGraphicFramePr/>
          <p:nvPr>
            <p:extLst>
              <p:ext uri="{D42A27DB-BD31-4B8C-83A1-F6EECF244321}">
                <p14:modId xmlns:p14="http://schemas.microsoft.com/office/powerpoint/2010/main" val="3796124201"/>
              </p:ext>
            </p:extLst>
          </p:nvPr>
        </p:nvGraphicFramePr>
        <p:xfrm>
          <a:off x="0" y="633918"/>
          <a:ext cx="14630400" cy="1291325"/>
        </p:xfrm>
        <a:graphic>
          <a:graphicData uri="http://schemas.openxmlformats.org/drawingml/2006/table">
            <a:tbl>
              <a:tblPr firstRow="1" bandRow="1">
                <a:noFill/>
                <a:tableStyleId>{97C8D162-F7B7-4F0D-A119-6B624510ADC2}</a:tableStyleId>
              </a:tblPr>
              <a:tblGrid>
                <a:gridCol w="4876800">
                  <a:extLst>
                    <a:ext uri="{9D8B030D-6E8A-4147-A177-3AD203B41FA5}">
                      <a16:colId xmlns:a16="http://schemas.microsoft.com/office/drawing/2014/main" val="20000"/>
                    </a:ext>
                  </a:extLst>
                </a:gridCol>
                <a:gridCol w="4876800">
                  <a:extLst>
                    <a:ext uri="{9D8B030D-6E8A-4147-A177-3AD203B41FA5}">
                      <a16:colId xmlns:a16="http://schemas.microsoft.com/office/drawing/2014/main" val="20001"/>
                    </a:ext>
                  </a:extLst>
                </a:gridCol>
                <a:gridCol w="4876800">
                  <a:extLst>
                    <a:ext uri="{9D8B030D-6E8A-4147-A177-3AD203B41FA5}">
                      <a16:colId xmlns:a16="http://schemas.microsoft.com/office/drawing/2014/main" val="20002"/>
                    </a:ext>
                  </a:extLst>
                </a:gridCol>
              </a:tblGrid>
              <a:tr h="392070">
                <a:tc gridSpan="3">
                  <a:txBody>
                    <a:bodyPr/>
                    <a:lstStyle/>
                    <a:p>
                      <a:pPr marL="0" marR="0" lvl="0" indent="0" algn="ctr" rtl="0">
                        <a:lnSpc>
                          <a:spcPct val="100000"/>
                        </a:lnSpc>
                        <a:spcBef>
                          <a:spcPts val="0"/>
                        </a:spcBef>
                        <a:spcAft>
                          <a:spcPts val="0"/>
                        </a:spcAft>
                        <a:buClr>
                          <a:srgbClr val="000000"/>
                        </a:buClr>
                        <a:buSzPts val="1200"/>
                        <a:buFont typeface="Arial"/>
                        <a:buNone/>
                      </a:pPr>
                      <a:r>
                        <a:rPr lang="en-US" sz="2100" u="none" strike="noStrike" cap="none">
                          <a:solidFill>
                            <a:srgbClr val="FFFFFF"/>
                          </a:solidFill>
                          <a:latin typeface="Arial"/>
                          <a:ea typeface="Arial"/>
                          <a:cs typeface="Arial"/>
                          <a:sym typeface="Arial"/>
                        </a:rPr>
                        <a:t>CIP Goal</a:t>
                      </a:r>
                      <a:r>
                        <a:rPr lang="en-US" sz="2100" u="none" strike="noStrike" cap="none" baseline="0">
                          <a:solidFill>
                            <a:srgbClr val="FFFFFF"/>
                          </a:solidFill>
                          <a:latin typeface="Arial"/>
                          <a:ea typeface="Arial"/>
                          <a:cs typeface="Arial"/>
                          <a:sym typeface="Arial"/>
                        </a:rPr>
                        <a:t> #3 Strategy:</a:t>
                      </a:r>
                      <a:endParaRPr sz="2100" u="none" strike="noStrike" cap="none">
                        <a:solidFill>
                          <a:srgbClr val="FFFFFF"/>
                        </a:solidFill>
                        <a:latin typeface="Arial"/>
                        <a:ea typeface="Arial"/>
                        <a:cs typeface="Arial"/>
                        <a:sym typeface="Arial"/>
                      </a:endParaRPr>
                    </a:p>
                  </a:txBody>
                  <a:tcPr marL="71995" marR="71995" marT="36015" marB="3601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D59002"/>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99255">
                <a:tc gridSpan="3">
                  <a:txBody>
                    <a:bodyPr/>
                    <a:lstStyle/>
                    <a:p>
                      <a:pPr marL="0" marR="0" lvl="0" indent="0" algn="l" rtl="0">
                        <a:lnSpc>
                          <a:spcPct val="100000"/>
                        </a:lnSpc>
                        <a:spcBef>
                          <a:spcPts val="0"/>
                        </a:spcBef>
                        <a:spcAft>
                          <a:spcPts val="0"/>
                        </a:spcAft>
                        <a:buClr>
                          <a:srgbClr val="000000"/>
                        </a:buClr>
                        <a:buSzPts val="1300"/>
                        <a:buFont typeface="Arial"/>
                        <a:buNone/>
                      </a:pPr>
                      <a:r>
                        <a:rPr lang="en-US" sz="1500" b="1" u="none" strike="noStrike" cap="none">
                          <a:latin typeface="Arial"/>
                          <a:ea typeface="Arial"/>
                          <a:cs typeface="Arial"/>
                        </a:rPr>
                        <a:t>Identify, monitor, and support chronically absent students from DAY 1!</a:t>
                      </a:r>
                      <a:endParaRPr sz="1500" b="1" u="none" strike="noStrike" cap="none">
                        <a:latin typeface="Arial"/>
                        <a:ea typeface="Arial"/>
                        <a:cs typeface="Arial"/>
                        <a:sym typeface="Arial"/>
                      </a:endParaRPr>
                    </a:p>
                  </a:txBody>
                  <a:tcPr marL="71995" marR="71995" marT="36015" marB="36015" anchor="ctr">
                    <a:lnT w="38100" cap="flat" cmpd="sng">
                      <a:solidFill>
                        <a:schemeClr val="lt1"/>
                      </a:solidFill>
                      <a:prstDash val="solid"/>
                      <a:round/>
                      <a:headEnd type="none" w="sm" len="sm"/>
                      <a:tailEnd type="none" w="sm" len="sm"/>
                    </a:lnT>
                    <a:solidFill>
                      <a:srgbClr val="FCE5CD"/>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27519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TextBox 69">
            <a:extLst>
              <a:ext uri="{FF2B5EF4-FFF2-40B4-BE49-F238E27FC236}">
                <a16:creationId xmlns:a16="http://schemas.microsoft.com/office/drawing/2014/main" id="{8DC2CBB4-83C8-4663-8CE9-A945B2A34681}"/>
              </a:ext>
            </a:extLst>
          </p:cNvPr>
          <p:cNvSpPr txBox="1"/>
          <p:nvPr/>
        </p:nvSpPr>
        <p:spPr>
          <a:xfrm>
            <a:off x="1682066" y="7368906"/>
            <a:ext cx="2480408" cy="498598"/>
          </a:xfrm>
          <a:prstGeom prst="rect">
            <a:avLst/>
          </a:prstGeom>
          <a:noFill/>
        </p:spPr>
        <p:txBody>
          <a:bodyPr wrap="square" rtlCol="0">
            <a:spAutoFit/>
          </a:bodyPr>
          <a:lstStyle/>
          <a:p>
            <a:pPr algn="just" defTabSz="1097280">
              <a:buClrTx/>
              <a:defRPr/>
            </a:pPr>
            <a:r>
              <a:rPr lang="en-US" sz="2640" kern="1200">
                <a:solidFill>
                  <a:srgbClr val="FFFFFF"/>
                </a:solidFill>
                <a:latin typeface="Open Sans" panose="020B0606030504020204" pitchFamily="34" charset="0"/>
                <a:ea typeface="+mn-ea"/>
                <a:cs typeface="+mn-cs"/>
              </a:rPr>
              <a:t>Your Text Here</a:t>
            </a:r>
            <a:endParaRPr lang="en-GB" sz="2640" kern="1200">
              <a:solidFill>
                <a:srgbClr val="FFFFFF"/>
              </a:solidFill>
              <a:latin typeface="Noto Sans" panose="020B0502040504020204" pitchFamily="34"/>
              <a:ea typeface="Noto Sans" panose="020B0502040504020204" pitchFamily="34"/>
              <a:cs typeface="Noto Sans" panose="020B0502040504020204" pitchFamily="34"/>
            </a:endParaRPr>
          </a:p>
        </p:txBody>
      </p:sp>
      <p:sp>
        <p:nvSpPr>
          <p:cNvPr id="74" name="TextBox 73">
            <a:extLst>
              <a:ext uri="{FF2B5EF4-FFF2-40B4-BE49-F238E27FC236}">
                <a16:creationId xmlns:a16="http://schemas.microsoft.com/office/drawing/2014/main" id="{42D56978-6706-4B76-ADC3-CCB84BA10F0C}"/>
              </a:ext>
            </a:extLst>
          </p:cNvPr>
          <p:cNvSpPr txBox="1"/>
          <p:nvPr/>
        </p:nvSpPr>
        <p:spPr>
          <a:xfrm>
            <a:off x="10813658" y="5448666"/>
            <a:ext cx="2480408" cy="498598"/>
          </a:xfrm>
          <a:prstGeom prst="rect">
            <a:avLst/>
          </a:prstGeom>
          <a:noFill/>
        </p:spPr>
        <p:txBody>
          <a:bodyPr wrap="square" rtlCol="0">
            <a:spAutoFit/>
          </a:bodyPr>
          <a:lstStyle/>
          <a:p>
            <a:pPr algn="just" defTabSz="1097280">
              <a:buClrTx/>
              <a:defRPr/>
            </a:pPr>
            <a:r>
              <a:rPr lang="en-US" sz="2640" kern="1200">
                <a:solidFill>
                  <a:srgbClr val="FFFFFF"/>
                </a:solidFill>
                <a:latin typeface="Open Sans" panose="020B0606030504020204" pitchFamily="34" charset="0"/>
                <a:ea typeface="+mn-ea"/>
                <a:cs typeface="+mn-cs"/>
              </a:rPr>
              <a:t>Your Text Here</a:t>
            </a:r>
            <a:endParaRPr lang="en-GB" sz="2640" kern="1200">
              <a:solidFill>
                <a:srgbClr val="FFFFFF"/>
              </a:solidFill>
              <a:latin typeface="Noto Sans" panose="020B0502040504020204" pitchFamily="34"/>
              <a:ea typeface="Noto Sans" panose="020B0502040504020204" pitchFamily="34"/>
              <a:cs typeface="Noto Sans" panose="020B0502040504020204" pitchFamily="34"/>
            </a:endParaRPr>
          </a:p>
        </p:txBody>
      </p:sp>
      <p:pic>
        <p:nvPicPr>
          <p:cNvPr id="4" name="Picture 3"/>
          <p:cNvPicPr>
            <a:picLocks noChangeAspect="1"/>
          </p:cNvPicPr>
          <p:nvPr/>
        </p:nvPicPr>
        <p:blipFill>
          <a:blip r:embed="rId3"/>
          <a:stretch>
            <a:fillRect/>
          </a:stretch>
        </p:blipFill>
        <p:spPr>
          <a:xfrm>
            <a:off x="-1268" y="0"/>
            <a:ext cx="14631668" cy="506012"/>
          </a:xfrm>
          <a:prstGeom prst="rect">
            <a:avLst/>
          </a:prstGeom>
        </p:spPr>
      </p:pic>
      <p:sp>
        <p:nvSpPr>
          <p:cNvPr id="27" name="Google Shape;207;p6"/>
          <p:cNvSpPr/>
          <p:nvPr/>
        </p:nvSpPr>
        <p:spPr>
          <a:xfrm>
            <a:off x="625307" y="1402"/>
            <a:ext cx="4772124" cy="573930"/>
          </a:xfrm>
          <a:prstGeom prst="roundRect">
            <a:avLst>
              <a:gd name="adj" fmla="val 0"/>
            </a:avLst>
          </a:prstGeom>
          <a:noFill/>
          <a:ln>
            <a:noFill/>
          </a:ln>
        </p:spPr>
        <p:txBody>
          <a:bodyPr spcFirstLastPara="1" wrap="square" lIns="95970" tIns="95970" rIns="95970" bIns="95970" anchor="ctr" anchorCtr="0">
            <a:noAutofit/>
          </a:bodyPr>
          <a:lstStyle/>
          <a:p>
            <a:pPr>
              <a:buSzPts val="1600"/>
            </a:pPr>
            <a:r>
              <a:rPr lang="en-US" sz="2240" b="1">
                <a:solidFill>
                  <a:schemeClr val="dk1"/>
                </a:solidFill>
              </a:rPr>
              <a:t>School Name</a:t>
            </a:r>
            <a:endParaRPr sz="2240" b="1"/>
          </a:p>
        </p:txBody>
      </p:sp>
      <p:sp>
        <p:nvSpPr>
          <p:cNvPr id="28" name="Google Shape;206;p6"/>
          <p:cNvSpPr/>
          <p:nvPr/>
        </p:nvSpPr>
        <p:spPr>
          <a:xfrm>
            <a:off x="12142747" y="-13139"/>
            <a:ext cx="2401070" cy="573720"/>
          </a:xfrm>
          <a:prstGeom prst="roundRect">
            <a:avLst>
              <a:gd name="adj" fmla="val 0"/>
            </a:avLst>
          </a:prstGeom>
          <a:noFill/>
          <a:ln>
            <a:noFill/>
          </a:ln>
        </p:spPr>
        <p:txBody>
          <a:bodyPr spcFirstLastPara="1" wrap="square" lIns="95970" tIns="95970" rIns="95970" bIns="95970" anchor="ctr" anchorCtr="0">
            <a:noAutofit/>
          </a:bodyPr>
          <a:lstStyle/>
          <a:p>
            <a:pPr algn="r">
              <a:buSzPts val="1200"/>
            </a:pPr>
            <a:r>
              <a:rPr lang="en-US" sz="1680" b="1">
                <a:solidFill>
                  <a:schemeClr val="dk1"/>
                </a:solidFill>
              </a:rPr>
              <a:t>Family Engagement Plan</a:t>
            </a:r>
            <a:endParaRPr sz="1680" b="1"/>
          </a:p>
        </p:txBody>
      </p:sp>
      <p:sp>
        <p:nvSpPr>
          <p:cNvPr id="29" name="Google Shape;205;p6"/>
          <p:cNvSpPr/>
          <p:nvPr/>
        </p:nvSpPr>
        <p:spPr>
          <a:xfrm>
            <a:off x="12361964" y="33480"/>
            <a:ext cx="8735" cy="387164"/>
          </a:xfrm>
          <a:custGeom>
            <a:avLst/>
            <a:gdLst/>
            <a:ahLst/>
            <a:cxnLst/>
            <a:rect l="l" t="t" r="r" b="b"/>
            <a:pathLst>
              <a:path w="368" h="16313" extrusionOk="0">
                <a:moveTo>
                  <a:pt x="1" y="1"/>
                </a:moveTo>
                <a:lnTo>
                  <a:pt x="1" y="16313"/>
                </a:lnTo>
                <a:lnTo>
                  <a:pt x="367" y="16313"/>
                </a:lnTo>
                <a:lnTo>
                  <a:pt x="367" y="1"/>
                </a:ln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95970" tIns="95970" rIns="95970" bIns="95970" anchor="ctr" anchorCtr="0">
            <a:noAutofit/>
          </a:bodyPr>
          <a:lstStyle/>
          <a:p>
            <a:pPr>
              <a:buSzPts val="1200"/>
            </a:pPr>
            <a:endParaRPr sz="1680">
              <a:solidFill>
                <a:schemeClr val="dk1"/>
              </a:solidFill>
            </a:endParaRPr>
          </a:p>
        </p:txBody>
      </p:sp>
      <p:pic>
        <p:nvPicPr>
          <p:cNvPr id="8" name="Picture 7"/>
          <p:cNvPicPr>
            <a:picLocks noChangeAspect="1"/>
          </p:cNvPicPr>
          <p:nvPr/>
        </p:nvPicPr>
        <p:blipFill>
          <a:blip r:embed="rId4"/>
          <a:stretch>
            <a:fillRect/>
          </a:stretch>
        </p:blipFill>
        <p:spPr>
          <a:xfrm>
            <a:off x="11731264" y="19580"/>
            <a:ext cx="521092" cy="401064"/>
          </a:xfrm>
          <a:prstGeom prst="rect">
            <a:avLst/>
          </a:prstGeom>
        </p:spPr>
      </p:pic>
      <p:graphicFrame>
        <p:nvGraphicFramePr>
          <p:cNvPr id="30" name="Google Shape;215;p6"/>
          <p:cNvGraphicFramePr/>
          <p:nvPr>
            <p:extLst>
              <p:ext uri="{D42A27DB-BD31-4B8C-83A1-F6EECF244321}">
                <p14:modId xmlns:p14="http://schemas.microsoft.com/office/powerpoint/2010/main" val="793682305"/>
              </p:ext>
            </p:extLst>
          </p:nvPr>
        </p:nvGraphicFramePr>
        <p:xfrm>
          <a:off x="0" y="633918"/>
          <a:ext cx="14630400" cy="2312310"/>
        </p:xfrm>
        <a:graphic>
          <a:graphicData uri="http://schemas.openxmlformats.org/drawingml/2006/table">
            <a:tbl>
              <a:tblPr firstRow="1" bandRow="1">
                <a:noFill/>
                <a:tableStyleId>{97C8D162-F7B7-4F0D-A119-6B624510ADC2}</a:tableStyleId>
              </a:tblPr>
              <a:tblGrid>
                <a:gridCol w="4876800">
                  <a:extLst>
                    <a:ext uri="{9D8B030D-6E8A-4147-A177-3AD203B41FA5}">
                      <a16:colId xmlns:a16="http://schemas.microsoft.com/office/drawing/2014/main" val="20000"/>
                    </a:ext>
                  </a:extLst>
                </a:gridCol>
                <a:gridCol w="4876800">
                  <a:extLst>
                    <a:ext uri="{9D8B030D-6E8A-4147-A177-3AD203B41FA5}">
                      <a16:colId xmlns:a16="http://schemas.microsoft.com/office/drawing/2014/main" val="20001"/>
                    </a:ext>
                  </a:extLst>
                </a:gridCol>
                <a:gridCol w="4876800">
                  <a:extLst>
                    <a:ext uri="{9D8B030D-6E8A-4147-A177-3AD203B41FA5}">
                      <a16:colId xmlns:a16="http://schemas.microsoft.com/office/drawing/2014/main" val="20002"/>
                    </a:ext>
                  </a:extLst>
                </a:gridCol>
              </a:tblGrid>
              <a:tr h="346969">
                <a:tc gridSpan="3">
                  <a:txBody>
                    <a:bodyPr/>
                    <a:lstStyle/>
                    <a:p>
                      <a:pPr marL="0" marR="0" lvl="0" indent="0" algn="ctr" rtl="0">
                        <a:lnSpc>
                          <a:spcPct val="100000"/>
                        </a:lnSpc>
                        <a:spcBef>
                          <a:spcPts val="0"/>
                        </a:spcBef>
                        <a:spcAft>
                          <a:spcPts val="0"/>
                        </a:spcAft>
                        <a:buClr>
                          <a:srgbClr val="000000"/>
                        </a:buClr>
                        <a:buSzPts val="1200"/>
                        <a:buFont typeface="Arial"/>
                        <a:buNone/>
                      </a:pPr>
                      <a:r>
                        <a:rPr lang="en-US" sz="2100" u="none" strike="noStrike" cap="none">
                          <a:solidFill>
                            <a:srgbClr val="FFFFFF"/>
                          </a:solidFill>
                          <a:latin typeface="Arial"/>
                          <a:ea typeface="Arial"/>
                          <a:cs typeface="Arial"/>
                          <a:sym typeface="Arial"/>
                        </a:rPr>
                        <a:t>Family</a:t>
                      </a:r>
                      <a:r>
                        <a:rPr lang="en-US" sz="2100" u="none" strike="noStrike" cap="none" baseline="0">
                          <a:solidFill>
                            <a:srgbClr val="FFFFFF"/>
                          </a:solidFill>
                          <a:latin typeface="Arial"/>
                          <a:ea typeface="Arial"/>
                          <a:cs typeface="Arial"/>
                          <a:sym typeface="Arial"/>
                        </a:rPr>
                        <a:t> Engagement</a:t>
                      </a:r>
                      <a:r>
                        <a:rPr lang="en-US" sz="2100" u="none" strike="noStrike" cap="none">
                          <a:solidFill>
                            <a:srgbClr val="FFFFFF"/>
                          </a:solidFill>
                          <a:latin typeface="Arial"/>
                          <a:ea typeface="Arial"/>
                          <a:cs typeface="Arial"/>
                          <a:sym typeface="Arial"/>
                        </a:rPr>
                        <a:t> Goal(s):</a:t>
                      </a:r>
                      <a:endParaRPr sz="2100" u="none" strike="noStrike" cap="none">
                        <a:solidFill>
                          <a:srgbClr val="FFFFFF"/>
                        </a:solidFill>
                        <a:latin typeface="Arial"/>
                        <a:ea typeface="Arial"/>
                        <a:cs typeface="Arial"/>
                        <a:sym typeface="Arial"/>
                      </a:endParaRPr>
                    </a:p>
                  </a:txBody>
                  <a:tcPr marL="71995" marR="71995" marT="36015" marB="3601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rgbClr val="D59002"/>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40080">
                <a:tc gridSpan="3">
                  <a:txBody>
                    <a:bodyPr/>
                    <a:lstStyle/>
                    <a:p>
                      <a:pPr marL="0" marR="0" lvl="0" indent="0" algn="l">
                        <a:lnSpc>
                          <a:spcPct val="100000"/>
                        </a:lnSpc>
                        <a:spcBef>
                          <a:spcPts val="0"/>
                        </a:spcBef>
                        <a:spcAft>
                          <a:spcPts val="0"/>
                        </a:spcAft>
                        <a:buNone/>
                      </a:pPr>
                      <a:r>
                        <a:rPr lang="en-US" sz="1500" b="1" u="none" strike="noStrike" cap="none">
                          <a:latin typeface="Arial"/>
                          <a:cs typeface="Arial"/>
                        </a:rPr>
                        <a:t>1) By May 2023, we will Increase family engagement, specifically from our Edgewood community by increased strategic communication. </a:t>
                      </a:r>
                      <a:endParaRPr>
                        <a:sym typeface="Arial"/>
                      </a:endParaRPr>
                    </a:p>
                  </a:txBody>
                  <a:tcPr marL="71995" marR="71995" marT="36015" marB="36015" anchor="ctr">
                    <a:lnT w="38100" cap="flat" cmpd="sng">
                      <a:solidFill>
                        <a:schemeClr val="lt1"/>
                      </a:solidFill>
                      <a:prstDash val="solid"/>
                      <a:round/>
                      <a:headEnd type="none" w="sm" len="sm"/>
                      <a:tailEnd type="none" w="sm" len="sm"/>
                    </a:lnT>
                    <a:lnB w="38100" cap="flat" cmpd="sng" algn="ctr">
                      <a:solidFill>
                        <a:schemeClr val="lt1"/>
                      </a:solidFill>
                      <a:prstDash val="solid"/>
                      <a:round/>
                      <a:headEnd type="none" w="sm" len="sm"/>
                      <a:tailEnd type="none" w="sm" len="sm"/>
                    </a:lnB>
                    <a:solidFill>
                      <a:srgbClr val="FCE5CD"/>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640080">
                <a:tc gridSpan="3">
                  <a:txBody>
                    <a:bodyPr/>
                    <a:lstStyle/>
                    <a:p>
                      <a:pPr marL="0" marR="0" lvl="0" indent="0" algn="l" rtl="0">
                        <a:lnSpc>
                          <a:spcPct val="100000"/>
                        </a:lnSpc>
                        <a:spcBef>
                          <a:spcPts val="0"/>
                        </a:spcBef>
                        <a:spcAft>
                          <a:spcPts val="0"/>
                        </a:spcAft>
                        <a:buClr>
                          <a:srgbClr val="000000"/>
                        </a:buClr>
                        <a:buSzPts val="1300"/>
                        <a:buFont typeface="Arial"/>
                        <a:buNone/>
                      </a:pPr>
                      <a:r>
                        <a:rPr lang="en-US" sz="1500" b="1" u="none" strike="noStrike" cap="none">
                          <a:latin typeface="Arial"/>
                          <a:ea typeface="Arial"/>
                          <a:cs typeface="Arial"/>
                        </a:rPr>
                        <a:t>2) By May 2023, we will diversify our PTA membership by reaching out to 100% of our families. </a:t>
                      </a:r>
                      <a:endParaRPr sz="1500" b="1" u="none" strike="noStrike" cap="none">
                        <a:latin typeface="Arial"/>
                        <a:ea typeface="Arial"/>
                        <a:cs typeface="Arial"/>
                        <a:sym typeface="Arial"/>
                      </a:endParaRPr>
                    </a:p>
                  </a:txBody>
                  <a:tcPr marL="71995" marR="71995" marT="36015" marB="36015" anchor="ctr">
                    <a:lnT w="38100" cap="flat" cmpd="sng">
                      <a:solidFill>
                        <a:schemeClr val="lt1"/>
                      </a:solidFill>
                      <a:prstDash val="solid"/>
                      <a:round/>
                      <a:headEnd type="none" w="sm" len="sm"/>
                      <a:tailEnd type="none" w="sm" len="sm"/>
                    </a:lnT>
                    <a:lnB w="38100" cap="flat" cmpd="sng" algn="ctr">
                      <a:solidFill>
                        <a:schemeClr val="lt1"/>
                      </a:solidFill>
                      <a:prstDash val="solid"/>
                      <a:round/>
                      <a:headEnd type="none" w="sm" len="sm"/>
                      <a:tailEnd type="none" w="sm" len="sm"/>
                    </a:lnB>
                    <a:solidFill>
                      <a:srgbClr val="FCE5CD"/>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63361573"/>
                  </a:ext>
                </a:extLst>
              </a:tr>
              <a:tr h="640080">
                <a:tc gridSpan="3">
                  <a:txBody>
                    <a:bodyPr/>
                    <a:lstStyle/>
                    <a:p>
                      <a:pPr marL="0" marR="0" lvl="0" indent="0" algn="l" rtl="0">
                        <a:lnSpc>
                          <a:spcPct val="100000"/>
                        </a:lnSpc>
                        <a:spcBef>
                          <a:spcPts val="0"/>
                        </a:spcBef>
                        <a:spcAft>
                          <a:spcPts val="0"/>
                        </a:spcAft>
                        <a:buClr>
                          <a:srgbClr val="000000"/>
                        </a:buClr>
                        <a:buSzPts val="1300"/>
                        <a:buFont typeface="Arial"/>
                        <a:buNone/>
                      </a:pPr>
                      <a:endParaRPr sz="1500" b="1" u="none" strike="noStrike" cap="none">
                        <a:latin typeface="Arial"/>
                        <a:ea typeface="Arial"/>
                        <a:cs typeface="Arial"/>
                        <a:sym typeface="Arial"/>
                      </a:endParaRPr>
                    </a:p>
                  </a:txBody>
                  <a:tcPr marL="71995" marR="71995" marT="36015" marB="36015" anchor="ctr">
                    <a:lnT w="38100" cap="flat" cmpd="sng">
                      <a:solidFill>
                        <a:schemeClr val="lt1"/>
                      </a:solidFill>
                      <a:prstDash val="solid"/>
                      <a:round/>
                      <a:headEnd type="none" w="sm" len="sm"/>
                      <a:tailEnd type="none" w="sm" len="sm"/>
                    </a:lnT>
                    <a:solidFill>
                      <a:srgbClr val="FCE5CD"/>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62366247"/>
                  </a:ext>
                </a:extLst>
              </a:tr>
            </a:tbl>
          </a:graphicData>
        </a:graphic>
      </p:graphicFrame>
      <p:graphicFrame>
        <p:nvGraphicFramePr>
          <p:cNvPr id="31" name="Google Shape;211;p6"/>
          <p:cNvGraphicFramePr/>
          <p:nvPr>
            <p:extLst>
              <p:ext uri="{D42A27DB-BD31-4B8C-83A1-F6EECF244321}">
                <p14:modId xmlns:p14="http://schemas.microsoft.com/office/powerpoint/2010/main" val="3377287039"/>
              </p:ext>
            </p:extLst>
          </p:nvPr>
        </p:nvGraphicFramePr>
        <p:xfrm>
          <a:off x="-4568" y="3822631"/>
          <a:ext cx="14548385" cy="4967828"/>
        </p:xfrm>
        <a:graphic>
          <a:graphicData uri="http://schemas.openxmlformats.org/drawingml/2006/table">
            <a:tbl>
              <a:tblPr firstRow="1" bandRow="1">
                <a:noFill/>
                <a:tableStyleId>{FCD9606F-1C79-4CFE-8E86-92C3EED076F4}</a:tableStyleId>
              </a:tblPr>
              <a:tblGrid>
                <a:gridCol w="4444585">
                  <a:extLst>
                    <a:ext uri="{9D8B030D-6E8A-4147-A177-3AD203B41FA5}">
                      <a16:colId xmlns:a16="http://schemas.microsoft.com/office/drawing/2014/main" val="20000"/>
                    </a:ext>
                  </a:extLst>
                </a:gridCol>
                <a:gridCol w="2059663">
                  <a:extLst>
                    <a:ext uri="{9D8B030D-6E8A-4147-A177-3AD203B41FA5}">
                      <a16:colId xmlns:a16="http://schemas.microsoft.com/office/drawing/2014/main" val="20001"/>
                    </a:ext>
                  </a:extLst>
                </a:gridCol>
                <a:gridCol w="2743463">
                  <a:extLst>
                    <a:ext uri="{9D8B030D-6E8A-4147-A177-3AD203B41FA5}">
                      <a16:colId xmlns:a16="http://schemas.microsoft.com/office/drawing/2014/main" val="20002"/>
                    </a:ext>
                  </a:extLst>
                </a:gridCol>
                <a:gridCol w="3424790">
                  <a:extLst>
                    <a:ext uri="{9D8B030D-6E8A-4147-A177-3AD203B41FA5}">
                      <a16:colId xmlns:a16="http://schemas.microsoft.com/office/drawing/2014/main" val="20003"/>
                    </a:ext>
                  </a:extLst>
                </a:gridCol>
                <a:gridCol w="1875884">
                  <a:extLst>
                    <a:ext uri="{9D8B030D-6E8A-4147-A177-3AD203B41FA5}">
                      <a16:colId xmlns:a16="http://schemas.microsoft.com/office/drawing/2014/main" val="995562838"/>
                    </a:ext>
                  </a:extLst>
                </a:gridCol>
              </a:tblGrid>
              <a:tr h="655291">
                <a:tc>
                  <a:txBody>
                    <a:bodyPr/>
                    <a:lstStyle/>
                    <a:p>
                      <a:pPr marL="0" marR="0" lvl="0" indent="0" algn="ctr" rtl="0">
                        <a:lnSpc>
                          <a:spcPct val="100000"/>
                        </a:lnSpc>
                        <a:spcBef>
                          <a:spcPts val="0"/>
                        </a:spcBef>
                        <a:spcAft>
                          <a:spcPts val="0"/>
                        </a:spcAft>
                        <a:buClr>
                          <a:srgbClr val="000000"/>
                        </a:buClr>
                        <a:buSzPts val="900"/>
                        <a:buFont typeface="Arial"/>
                        <a:buNone/>
                      </a:pPr>
                      <a:r>
                        <a:rPr lang="en-US" sz="1800" u="none" strike="noStrike" cap="none"/>
                        <a:t>Action Step</a:t>
                      </a:r>
                      <a:endParaRPr sz="1800" u="none" strike="noStrike" cap="none">
                        <a:solidFill>
                          <a:schemeClr val="lt1"/>
                        </a:solidFill>
                      </a:endParaRPr>
                    </a:p>
                  </a:txBody>
                  <a:tcPr marL="107776" marR="107776" marT="53908" marB="53908" anchor="ctr"/>
                </a:tc>
                <a:tc>
                  <a:txBody>
                    <a:bodyPr/>
                    <a:lstStyle/>
                    <a:p>
                      <a:pPr marL="0" marR="0" lvl="0" indent="0" algn="ctr" rtl="0">
                        <a:lnSpc>
                          <a:spcPct val="100000"/>
                        </a:lnSpc>
                        <a:spcBef>
                          <a:spcPts val="0"/>
                        </a:spcBef>
                        <a:spcAft>
                          <a:spcPts val="0"/>
                        </a:spcAft>
                        <a:buClr>
                          <a:srgbClr val="000000"/>
                        </a:buClr>
                        <a:buSzPts val="900"/>
                        <a:buFont typeface="Arial"/>
                        <a:buNone/>
                      </a:pPr>
                      <a:r>
                        <a:rPr lang="en-US" sz="1800" u="none" strike="noStrike" cap="none"/>
                        <a:t>Person/Position Responsible</a:t>
                      </a:r>
                      <a:endParaRPr sz="1800" u="none" strike="noStrike" cap="none">
                        <a:solidFill>
                          <a:schemeClr val="lt1"/>
                        </a:solidFill>
                      </a:endParaRPr>
                    </a:p>
                  </a:txBody>
                  <a:tcPr marL="107776" marR="107776" marT="53908" marB="53908" anchor="ctr"/>
                </a:tc>
                <a:tc>
                  <a:txBody>
                    <a:bodyPr/>
                    <a:lstStyle/>
                    <a:p>
                      <a:pPr marL="0" marR="0" lvl="0" indent="0" algn="ctr" rtl="0">
                        <a:lnSpc>
                          <a:spcPct val="100000"/>
                        </a:lnSpc>
                        <a:spcBef>
                          <a:spcPts val="0"/>
                        </a:spcBef>
                        <a:spcAft>
                          <a:spcPts val="0"/>
                        </a:spcAft>
                        <a:buClr>
                          <a:srgbClr val="000000"/>
                        </a:buClr>
                        <a:buSzPts val="900"/>
                        <a:buFont typeface="Arial"/>
                        <a:buNone/>
                      </a:pPr>
                      <a:r>
                        <a:rPr lang="en-US" sz="1800" u="none" strike="noStrike" cap="none"/>
                        <a:t>Timeline of Implementation</a:t>
                      </a:r>
                      <a:endParaRPr sz="1800" u="none" strike="noStrike" cap="none">
                        <a:solidFill>
                          <a:schemeClr val="lt1"/>
                        </a:solidFill>
                      </a:endParaRPr>
                    </a:p>
                  </a:txBody>
                  <a:tcPr marL="107776" marR="107776" marT="53908" marB="53908" anchor="ctr"/>
                </a:tc>
                <a:tc>
                  <a:txBody>
                    <a:bodyPr/>
                    <a:lstStyle/>
                    <a:p>
                      <a:pPr marL="0" marR="0" lvl="0" indent="0" algn="ctr" rtl="0">
                        <a:lnSpc>
                          <a:spcPct val="100000"/>
                        </a:lnSpc>
                        <a:spcBef>
                          <a:spcPts val="0"/>
                        </a:spcBef>
                        <a:spcAft>
                          <a:spcPts val="0"/>
                        </a:spcAft>
                        <a:buClr>
                          <a:srgbClr val="000000"/>
                        </a:buClr>
                        <a:buSzPts val="900"/>
                        <a:buFont typeface="Arial"/>
                        <a:buNone/>
                      </a:pPr>
                      <a:r>
                        <a:rPr lang="en-US" sz="1800" u="none" strike="noStrike" cap="none"/>
                        <a:t>Evidence and Artifacts </a:t>
                      </a:r>
                      <a:endParaRPr sz="1800" u="none" strike="noStrike" cap="none">
                        <a:solidFill>
                          <a:schemeClr val="lt1"/>
                        </a:solidFill>
                      </a:endParaRPr>
                    </a:p>
                  </a:txBody>
                  <a:tcPr marL="107776" marR="107776" marT="53908" marB="53908" anchor="ctr"/>
                </a:tc>
                <a:tc>
                  <a:txBody>
                    <a:bodyPr/>
                    <a:lstStyle/>
                    <a:p>
                      <a:pPr marL="0" marR="0" lvl="0" indent="0" algn="ctr" rtl="0">
                        <a:lnSpc>
                          <a:spcPct val="100000"/>
                        </a:lnSpc>
                        <a:spcBef>
                          <a:spcPts val="0"/>
                        </a:spcBef>
                        <a:spcAft>
                          <a:spcPts val="0"/>
                        </a:spcAft>
                        <a:buClr>
                          <a:srgbClr val="000000"/>
                        </a:buClr>
                        <a:buSzPts val="900"/>
                        <a:buFont typeface="Arial"/>
                        <a:buNone/>
                      </a:pPr>
                      <a:r>
                        <a:rPr lang="en-US" sz="1800" u="none" strike="noStrike" cap="none">
                          <a:solidFill>
                            <a:schemeClr val="tx1"/>
                          </a:solidFill>
                        </a:rPr>
                        <a:t>APS 5</a:t>
                      </a:r>
                      <a:endParaRPr sz="1800" u="none" strike="noStrike" cap="none">
                        <a:solidFill>
                          <a:schemeClr val="tx1"/>
                        </a:solidFill>
                      </a:endParaRPr>
                    </a:p>
                  </a:txBody>
                  <a:tcPr marL="107776" marR="107776" marT="53908" marB="53908" anchor="ctr"/>
                </a:tc>
                <a:extLst>
                  <a:ext uri="{0D108BD9-81ED-4DB2-BD59-A6C34878D82A}">
                    <a16:rowId xmlns:a16="http://schemas.microsoft.com/office/drawing/2014/main" val="10000"/>
                  </a:ext>
                </a:extLst>
              </a:tr>
              <a:tr h="718562">
                <a:tc>
                  <a:txBody>
                    <a:bodyPr/>
                    <a:lstStyle/>
                    <a:p>
                      <a:pPr marL="0" marR="0" lvl="0" indent="0" algn="l" rtl="0">
                        <a:lnSpc>
                          <a:spcPct val="100000"/>
                        </a:lnSpc>
                        <a:spcBef>
                          <a:spcPts val="0"/>
                        </a:spcBef>
                        <a:spcAft>
                          <a:spcPts val="0"/>
                        </a:spcAft>
                        <a:buSzPts val="800"/>
                        <a:buFont typeface="Arial"/>
                        <a:buNone/>
                      </a:pPr>
                      <a:r>
                        <a:rPr lang="en-US" sz="1200" b="0" i="0" u="none" strike="noStrike" cap="none">
                          <a:solidFill>
                            <a:schemeClr val="dk1"/>
                          </a:solidFill>
                          <a:latin typeface="Calibri"/>
                          <a:ea typeface="Calibri"/>
                          <a:cs typeface="Calibri"/>
                        </a:rPr>
                        <a:t>Host monthly student-focused PTA meetings that highlight the arts  and send out specific invitations</a:t>
                      </a:r>
                      <a:endParaRPr sz="1200" b="0" i="0" u="none" strike="noStrike" cap="none">
                        <a:solidFill>
                          <a:schemeClr val="dk1"/>
                        </a:solidFill>
                        <a:latin typeface="Calibri"/>
                        <a:ea typeface="Calibri"/>
                        <a:cs typeface="Calibri"/>
                        <a:sym typeface="Arial"/>
                      </a:endParaRPr>
                    </a:p>
                  </a:txBody>
                  <a:tcPr marL="53908" marR="53908" marT="53908" marB="53908" anchor="ctr"/>
                </a:tc>
                <a:tc>
                  <a:txBody>
                    <a:bodyPr/>
                    <a:lstStyle/>
                    <a:p>
                      <a:pPr marL="0" marR="0" lvl="0" indent="0" algn="l" rtl="0">
                        <a:lnSpc>
                          <a:spcPct val="100000"/>
                        </a:lnSpc>
                        <a:spcBef>
                          <a:spcPts val="0"/>
                        </a:spcBef>
                        <a:spcAft>
                          <a:spcPts val="0"/>
                        </a:spcAft>
                        <a:buSzPts val="800"/>
                        <a:buFont typeface="Arial"/>
                        <a:buNone/>
                      </a:pPr>
                      <a:r>
                        <a:rPr lang="en-US" sz="1200" b="0" i="0" u="none" strike="noStrike" cap="none">
                          <a:solidFill>
                            <a:schemeClr val="dk1"/>
                          </a:solidFill>
                          <a:latin typeface="Calibri"/>
                          <a:ea typeface="Calibri"/>
                          <a:cs typeface="Calibri"/>
                        </a:rPr>
                        <a:t>Lead Team (P, AP&lt; IC, Grade Level Chairs)</a:t>
                      </a:r>
                      <a:endParaRPr sz="1200" b="0" i="0" u="none" strike="noStrike" cap="none">
                        <a:solidFill>
                          <a:schemeClr val="dk1"/>
                        </a:solidFill>
                        <a:latin typeface="Calibri"/>
                        <a:ea typeface="Calibri"/>
                        <a:cs typeface="Calibri"/>
                        <a:sym typeface="Arial"/>
                      </a:endParaRPr>
                    </a:p>
                  </a:txBody>
                  <a:tcPr marL="53908" marR="53908" marT="53908" marB="53908" anchor="ctr"/>
                </a:tc>
                <a:tc>
                  <a:txBody>
                    <a:bodyPr/>
                    <a:lstStyle/>
                    <a:p>
                      <a:pPr marL="0" marR="0" lvl="0" indent="0" algn="l" rtl="0">
                        <a:lnSpc>
                          <a:spcPct val="100000"/>
                        </a:lnSpc>
                        <a:spcBef>
                          <a:spcPts val="0"/>
                        </a:spcBef>
                        <a:spcAft>
                          <a:spcPts val="0"/>
                        </a:spcAft>
                        <a:buSzPts val="800"/>
                        <a:buFont typeface="Arial"/>
                        <a:buNone/>
                      </a:pPr>
                      <a:r>
                        <a:rPr lang="en-US" sz="1200" b="0" i="0" u="none" strike="noStrike" cap="none">
                          <a:solidFill>
                            <a:schemeClr val="dk1"/>
                          </a:solidFill>
                          <a:latin typeface="Calibri"/>
                          <a:ea typeface="Calibri"/>
                          <a:cs typeface="Calibri"/>
                        </a:rPr>
                        <a:t>                      Ongoing </a:t>
                      </a:r>
                      <a:endParaRPr sz="1200" b="0" i="0" u="none" strike="noStrike" cap="none">
                        <a:solidFill>
                          <a:schemeClr val="dk1"/>
                        </a:solidFill>
                        <a:latin typeface="Calibri"/>
                        <a:ea typeface="Calibri"/>
                        <a:cs typeface="Calibri"/>
                        <a:sym typeface="Arial"/>
                      </a:endParaRPr>
                    </a:p>
                  </a:txBody>
                  <a:tcPr marL="53908" marR="53908" marT="53908" marB="53908" anchor="ctr"/>
                </a:tc>
                <a:tc>
                  <a:txBody>
                    <a:bodyPr/>
                    <a:lstStyle/>
                    <a:p>
                      <a:pPr marL="0" marR="0" lvl="0" indent="0" algn="ctr">
                        <a:lnSpc>
                          <a:spcPct val="100000"/>
                        </a:lnSpc>
                        <a:spcBef>
                          <a:spcPts val="0"/>
                        </a:spcBef>
                        <a:spcAft>
                          <a:spcPts val="0"/>
                        </a:spcAft>
                        <a:buNone/>
                      </a:pPr>
                      <a:r>
                        <a:rPr lang="en-US" sz="1300" b="0" i="0" u="none" strike="noStrike" cap="none">
                          <a:solidFill>
                            <a:schemeClr val="dk1"/>
                          </a:solidFill>
                          <a:latin typeface="Calibri"/>
                          <a:cs typeface="Calibri"/>
                        </a:rPr>
                        <a:t>Meeting Flyers, sign in, agendas</a:t>
                      </a:r>
                      <a:endParaRPr>
                        <a:sym typeface="Arial"/>
                      </a:endParaRPr>
                    </a:p>
                  </a:txBody>
                  <a:tcPr marL="53908" marR="53908" marT="53908" marB="53908" anchor="ctr"/>
                </a:tc>
                <a:tc>
                  <a:txBody>
                    <a:bodyPr/>
                    <a:lstStyle/>
                    <a:p>
                      <a:pPr marL="0" marR="0" lvl="0" indent="0" algn="l" rtl="0">
                        <a:lnSpc>
                          <a:spcPct val="100000"/>
                        </a:lnSpc>
                        <a:spcBef>
                          <a:spcPts val="0"/>
                        </a:spcBef>
                        <a:spcAft>
                          <a:spcPts val="0"/>
                        </a:spcAft>
                        <a:buClr>
                          <a:schemeClr val="dk1"/>
                        </a:buClr>
                        <a:buSzPts val="800"/>
                        <a:buFont typeface="Arial"/>
                        <a:buNone/>
                      </a:pPr>
                      <a:r>
                        <a:rPr lang="en-US" sz="1300" b="0" i="0" u="none" strike="noStrike" cap="none">
                          <a:solidFill>
                            <a:schemeClr val="dk1"/>
                          </a:solidFill>
                          <a:latin typeface="Calibri"/>
                          <a:ea typeface="Calibri"/>
                          <a:cs typeface="Calibri"/>
                        </a:rPr>
                        <a:t>Whole Child/Signature Program</a:t>
                      </a:r>
                      <a:endParaRPr sz="1300" b="0" i="0" u="none" strike="noStrike" cap="none">
                        <a:solidFill>
                          <a:schemeClr val="dk1"/>
                        </a:solidFill>
                        <a:latin typeface="Calibri"/>
                        <a:ea typeface="Calibri"/>
                        <a:cs typeface="Calibri"/>
                        <a:sym typeface="Arial"/>
                      </a:endParaRPr>
                    </a:p>
                  </a:txBody>
                  <a:tcPr marL="53908" marR="53908" marT="53908" marB="53908" anchor="ctr"/>
                </a:tc>
                <a:extLst>
                  <a:ext uri="{0D108BD9-81ED-4DB2-BD59-A6C34878D82A}">
                    <a16:rowId xmlns:a16="http://schemas.microsoft.com/office/drawing/2014/main" val="10001"/>
                  </a:ext>
                </a:extLst>
              </a:tr>
              <a:tr h="718562">
                <a:tc>
                  <a:txBody>
                    <a:bodyPr/>
                    <a:lstStyle/>
                    <a:p>
                      <a:pPr marL="0" marR="0" lvl="0" indent="0" algn="l" rtl="0">
                        <a:lnSpc>
                          <a:spcPct val="100000"/>
                        </a:lnSpc>
                        <a:spcBef>
                          <a:spcPts val="0"/>
                        </a:spcBef>
                        <a:spcAft>
                          <a:spcPts val="0"/>
                        </a:spcAft>
                        <a:buSzPts val="800"/>
                        <a:buFont typeface="Arial"/>
                        <a:buNone/>
                      </a:pPr>
                      <a:r>
                        <a:rPr lang="en-US" sz="1200" b="0" i="0" u="none" strike="noStrike" cap="none">
                          <a:solidFill>
                            <a:schemeClr val="dk1"/>
                          </a:solidFill>
                          <a:latin typeface="Calibri"/>
                          <a:ea typeface="Calibri"/>
                          <a:cs typeface="Calibri"/>
                        </a:rPr>
                        <a:t>Host a Toomer Legacy Celebration to highlight families who attended Toomer previously.</a:t>
                      </a:r>
                      <a:endParaRPr sz="1200" b="0" i="0" u="none" strike="noStrike" cap="none">
                        <a:solidFill>
                          <a:schemeClr val="dk1"/>
                        </a:solidFill>
                        <a:latin typeface="Calibri"/>
                        <a:ea typeface="Calibri"/>
                        <a:cs typeface="Calibri"/>
                        <a:sym typeface="Arial"/>
                      </a:endParaRPr>
                    </a:p>
                  </a:txBody>
                  <a:tcPr marL="53908" marR="53908" marT="53908" marB="53908" anchor="ctr"/>
                </a:tc>
                <a:tc>
                  <a:txBody>
                    <a:bodyPr/>
                    <a:lstStyle/>
                    <a:p>
                      <a:pPr marL="0" marR="0" lvl="0" indent="0" algn="l">
                        <a:lnSpc>
                          <a:spcPct val="100000"/>
                        </a:lnSpc>
                        <a:spcBef>
                          <a:spcPts val="0"/>
                        </a:spcBef>
                        <a:spcAft>
                          <a:spcPts val="0"/>
                        </a:spcAft>
                        <a:buNone/>
                      </a:pPr>
                      <a:r>
                        <a:rPr lang="en-US" sz="1200" b="0" i="0" u="none" strike="noStrike" cap="none" noProof="0">
                          <a:solidFill>
                            <a:schemeClr val="dk1"/>
                          </a:solidFill>
                          <a:latin typeface="Calibri"/>
                        </a:rPr>
                        <a:t>Lead Team (P, AP&lt; IC, Grade Level Chairs)</a:t>
                      </a:r>
                      <a:endParaRPr>
                        <a:sym typeface="Arial"/>
                      </a:endParaRPr>
                    </a:p>
                  </a:txBody>
                  <a:tcPr marL="53908" marR="53908" marT="53908" marB="53908" anchor="ctr"/>
                </a:tc>
                <a:tc>
                  <a:txBody>
                    <a:bodyPr/>
                    <a:lstStyle/>
                    <a:p>
                      <a:pPr marL="0" marR="0" lvl="0" indent="0" algn="l" rtl="0">
                        <a:lnSpc>
                          <a:spcPct val="100000"/>
                        </a:lnSpc>
                        <a:spcBef>
                          <a:spcPts val="0"/>
                        </a:spcBef>
                        <a:spcAft>
                          <a:spcPts val="0"/>
                        </a:spcAft>
                        <a:buSzPts val="800"/>
                        <a:buFont typeface="Arial"/>
                        <a:buNone/>
                      </a:pPr>
                      <a:r>
                        <a:rPr lang="en-US" sz="1200" b="0" i="0" u="none" strike="noStrike" cap="none">
                          <a:solidFill>
                            <a:schemeClr val="dk1"/>
                          </a:solidFill>
                          <a:latin typeface="Calibri"/>
                          <a:ea typeface="Calibri"/>
                          <a:cs typeface="Calibri"/>
                        </a:rPr>
                        <a:t>July 2022- January 2023 (ongoing) </a:t>
                      </a:r>
                      <a:endParaRPr sz="1200" b="0" i="0" u="none" strike="noStrike" cap="none">
                        <a:solidFill>
                          <a:schemeClr val="dk1"/>
                        </a:solidFill>
                        <a:latin typeface="Calibri"/>
                        <a:ea typeface="Calibri"/>
                        <a:cs typeface="Calibri"/>
                        <a:sym typeface="Arial"/>
                      </a:endParaRPr>
                    </a:p>
                  </a:txBody>
                  <a:tcPr marL="53908" marR="53908" marT="53908" marB="53908" anchor="ctr"/>
                </a:tc>
                <a:tc>
                  <a:txBody>
                    <a:bodyPr/>
                    <a:lstStyle/>
                    <a:p>
                      <a:pPr marL="0" marR="0" lvl="0" indent="0" algn="ctr" rtl="0">
                        <a:lnSpc>
                          <a:spcPct val="100000"/>
                        </a:lnSpc>
                        <a:spcBef>
                          <a:spcPts val="0"/>
                        </a:spcBef>
                        <a:spcAft>
                          <a:spcPts val="0"/>
                        </a:spcAft>
                        <a:buClr>
                          <a:schemeClr val="dk1"/>
                        </a:buClr>
                        <a:buSzPts val="800"/>
                        <a:buFont typeface="Arial"/>
                        <a:buNone/>
                      </a:pPr>
                      <a:r>
                        <a:rPr lang="en-US" sz="1300" b="0" i="0" u="none" strike="noStrike" cap="none">
                          <a:solidFill>
                            <a:schemeClr val="dk1"/>
                          </a:solidFill>
                          <a:latin typeface="Calibri"/>
                          <a:ea typeface="Calibri"/>
                          <a:cs typeface="Calibri"/>
                        </a:rPr>
                        <a:t>Agenda, flyers, sign in </a:t>
                      </a:r>
                      <a:endParaRPr sz="1300" b="0" i="0" u="none" strike="noStrike" cap="none">
                        <a:solidFill>
                          <a:schemeClr val="dk1"/>
                        </a:solidFill>
                        <a:latin typeface="Calibri"/>
                        <a:ea typeface="Calibri"/>
                        <a:cs typeface="Calibri"/>
                        <a:sym typeface="Arial"/>
                      </a:endParaRPr>
                    </a:p>
                  </a:txBody>
                  <a:tcPr marL="53908" marR="53908" marT="53908" marB="53908" anchor="ctr"/>
                </a:tc>
                <a:tc>
                  <a:txBody>
                    <a:bodyPr/>
                    <a:lstStyle/>
                    <a:p>
                      <a:pPr lvl="0" algn="l">
                        <a:lnSpc>
                          <a:spcPct val="100000"/>
                        </a:lnSpc>
                        <a:spcBef>
                          <a:spcPts val="0"/>
                        </a:spcBef>
                        <a:spcAft>
                          <a:spcPts val="0"/>
                        </a:spcAft>
                        <a:buNone/>
                      </a:pPr>
                      <a:r>
                        <a:rPr lang="en-US" sz="1300" b="0" i="0" u="none" strike="noStrike" cap="none" noProof="0">
                          <a:solidFill>
                            <a:schemeClr val="dk1"/>
                          </a:solidFill>
                          <a:latin typeface="Calibri"/>
                        </a:rPr>
                        <a:t>Whole Child/Signature Program</a:t>
                      </a:r>
                      <a:endParaRPr lang="en-US" sz="1300" b="0" i="0" u="none" strike="noStrike" cap="none" noProof="0"/>
                    </a:p>
                    <a:p>
                      <a:pPr marL="0" marR="0" lvl="0" indent="0" algn="l">
                        <a:lnSpc>
                          <a:spcPct val="100000"/>
                        </a:lnSpc>
                        <a:spcBef>
                          <a:spcPts val="0"/>
                        </a:spcBef>
                        <a:spcAft>
                          <a:spcPts val="0"/>
                        </a:spcAft>
                        <a:buSzPts val="800"/>
                        <a:buFont typeface="Arial"/>
                        <a:buNone/>
                      </a:pPr>
                      <a:endParaRPr sz="1300" b="0" i="0" u="none" strike="noStrike" cap="none">
                        <a:solidFill>
                          <a:schemeClr val="dk1"/>
                        </a:solidFill>
                        <a:latin typeface="Calibri"/>
                        <a:ea typeface="Calibri"/>
                        <a:cs typeface="Calibri"/>
                        <a:sym typeface="Arial"/>
                      </a:endParaRPr>
                    </a:p>
                  </a:txBody>
                  <a:tcPr marL="53908" marR="53908" marT="53908" marB="53908" anchor="ctr"/>
                </a:tc>
                <a:extLst>
                  <a:ext uri="{0D108BD9-81ED-4DB2-BD59-A6C34878D82A}">
                    <a16:rowId xmlns:a16="http://schemas.microsoft.com/office/drawing/2014/main" val="10002"/>
                  </a:ext>
                </a:extLst>
              </a:tr>
              <a:tr h="718562">
                <a:tc>
                  <a:txBody>
                    <a:bodyPr/>
                    <a:lstStyle/>
                    <a:p>
                      <a:pPr marL="0" marR="0" lvl="0" indent="0" algn="l" rtl="0">
                        <a:lnSpc>
                          <a:spcPct val="100000"/>
                        </a:lnSpc>
                        <a:spcBef>
                          <a:spcPts val="0"/>
                        </a:spcBef>
                        <a:spcAft>
                          <a:spcPts val="0"/>
                        </a:spcAft>
                        <a:buClr>
                          <a:schemeClr val="dk1"/>
                        </a:buClr>
                        <a:buSzPts val="800"/>
                        <a:buFont typeface="Arial"/>
                        <a:buNone/>
                      </a:pPr>
                      <a:r>
                        <a:rPr lang="en-US" sz="1300" b="0" i="0" u="none" strike="noStrike" cap="none">
                          <a:solidFill>
                            <a:schemeClr val="dk1"/>
                          </a:solidFill>
                          <a:latin typeface="Calibri"/>
                          <a:ea typeface="Calibri"/>
                          <a:cs typeface="Calibri"/>
                        </a:rPr>
                        <a:t>Actively recruit and invite diverse parents to join the PTA</a:t>
                      </a:r>
                      <a:endParaRPr sz="1300" b="0" i="0" u="none" strike="noStrike" cap="none">
                        <a:solidFill>
                          <a:schemeClr val="dk1"/>
                        </a:solidFill>
                        <a:latin typeface="Calibri"/>
                        <a:ea typeface="Calibri"/>
                        <a:cs typeface="Calibri"/>
                        <a:sym typeface="Arial"/>
                      </a:endParaRPr>
                    </a:p>
                  </a:txBody>
                  <a:tcPr marL="53908" marR="53908" marT="53908" marB="53908" anchor="ctr"/>
                </a:tc>
                <a:tc>
                  <a:txBody>
                    <a:bodyPr/>
                    <a:lstStyle/>
                    <a:p>
                      <a:pPr marL="0" marR="0" lvl="0" indent="0" algn="l">
                        <a:lnSpc>
                          <a:spcPct val="100000"/>
                        </a:lnSpc>
                        <a:spcBef>
                          <a:spcPts val="0"/>
                        </a:spcBef>
                        <a:spcAft>
                          <a:spcPts val="0"/>
                        </a:spcAft>
                        <a:buNone/>
                      </a:pPr>
                      <a:r>
                        <a:rPr lang="en-US" sz="1300" b="0" i="0" u="none" strike="noStrike" cap="none" noProof="0">
                          <a:solidFill>
                            <a:schemeClr val="dk1"/>
                          </a:solidFill>
                          <a:latin typeface="Calibri"/>
                        </a:rPr>
                        <a:t>Lead Team (P, AP&lt; IC, Grade Level Chairs)</a:t>
                      </a:r>
                      <a:endParaRPr>
                        <a:sym typeface="Arial"/>
                      </a:endParaRPr>
                    </a:p>
                  </a:txBody>
                  <a:tcPr marL="53908" marR="53908" marT="53908" marB="53908" anchor="ctr"/>
                </a:tc>
                <a:tc>
                  <a:txBody>
                    <a:bodyPr/>
                    <a:lstStyle/>
                    <a:p>
                      <a:pPr marL="0" marR="0" lvl="0" indent="0" algn="l" rtl="0">
                        <a:lnSpc>
                          <a:spcPct val="100000"/>
                        </a:lnSpc>
                        <a:spcBef>
                          <a:spcPts val="0"/>
                        </a:spcBef>
                        <a:spcAft>
                          <a:spcPts val="0"/>
                        </a:spcAft>
                        <a:buClr>
                          <a:schemeClr val="dk1"/>
                        </a:buClr>
                        <a:buSzPts val="800"/>
                        <a:buFont typeface="Arial"/>
                        <a:buNone/>
                      </a:pPr>
                      <a:r>
                        <a:rPr lang="en-US" sz="1300" b="0" i="0" u="none" strike="noStrike" cap="none">
                          <a:solidFill>
                            <a:schemeClr val="dk1"/>
                          </a:solidFill>
                          <a:latin typeface="Calibri"/>
                          <a:ea typeface="Calibri"/>
                          <a:cs typeface="Calibri"/>
                        </a:rPr>
                        <a:t>          July 2022- Ongoing </a:t>
                      </a:r>
                      <a:endParaRPr sz="1300" b="0" i="0" u="none" strike="noStrike" cap="none">
                        <a:solidFill>
                          <a:schemeClr val="dk1"/>
                        </a:solidFill>
                        <a:latin typeface="Calibri"/>
                        <a:ea typeface="Calibri"/>
                        <a:cs typeface="Calibri"/>
                        <a:sym typeface="Arial"/>
                      </a:endParaRPr>
                    </a:p>
                  </a:txBody>
                  <a:tcPr marL="53908" marR="53908" marT="53908" marB="53908" anchor="ctr"/>
                </a:tc>
                <a:tc>
                  <a:txBody>
                    <a:bodyPr/>
                    <a:lstStyle/>
                    <a:p>
                      <a:pPr marL="0" marR="0" lvl="0" indent="0" algn="ctr" rtl="0">
                        <a:lnSpc>
                          <a:spcPct val="100000"/>
                        </a:lnSpc>
                        <a:spcBef>
                          <a:spcPts val="0"/>
                        </a:spcBef>
                        <a:spcAft>
                          <a:spcPts val="0"/>
                        </a:spcAft>
                        <a:buClr>
                          <a:schemeClr val="dk1"/>
                        </a:buClr>
                        <a:buSzPts val="800"/>
                        <a:buFont typeface="Arial"/>
                        <a:buNone/>
                      </a:pPr>
                      <a:r>
                        <a:rPr lang="en-US" sz="1300" b="0" i="0" u="none" strike="noStrike" cap="none">
                          <a:solidFill>
                            <a:schemeClr val="dk1"/>
                          </a:solidFill>
                          <a:latin typeface="Calibri"/>
                          <a:ea typeface="Calibri"/>
                          <a:cs typeface="Calibri"/>
                        </a:rPr>
                        <a:t>PTA meeting action items, sign in , phone logs</a:t>
                      </a:r>
                      <a:endParaRPr sz="1300" b="0" i="0" u="none" strike="noStrike" cap="none">
                        <a:solidFill>
                          <a:schemeClr val="dk1"/>
                        </a:solidFill>
                        <a:latin typeface="Calibri"/>
                        <a:ea typeface="Calibri"/>
                        <a:cs typeface="Calibri"/>
                        <a:sym typeface="Arial"/>
                      </a:endParaRPr>
                    </a:p>
                  </a:txBody>
                  <a:tcPr marL="53908" marR="53908" marT="53908" marB="53908" anchor="ctr"/>
                </a:tc>
                <a:tc>
                  <a:txBody>
                    <a:bodyPr/>
                    <a:lstStyle/>
                    <a:p>
                      <a:pPr lvl="0" algn="l">
                        <a:lnSpc>
                          <a:spcPct val="100000"/>
                        </a:lnSpc>
                        <a:spcBef>
                          <a:spcPts val="0"/>
                        </a:spcBef>
                        <a:spcAft>
                          <a:spcPts val="0"/>
                        </a:spcAft>
                        <a:buNone/>
                      </a:pPr>
                      <a:r>
                        <a:rPr lang="en-US" sz="1300" b="0" i="0" u="none" strike="noStrike" cap="none" noProof="0">
                          <a:solidFill>
                            <a:schemeClr val="dk1"/>
                          </a:solidFill>
                          <a:latin typeface="Calibri"/>
                        </a:rPr>
                        <a:t>Whole Child/Signature Program</a:t>
                      </a:r>
                      <a:endParaRPr lang="en-US" sz="1300" b="0" i="0" u="none" strike="noStrike" cap="none" noProof="0"/>
                    </a:p>
                    <a:p>
                      <a:pPr marL="0" marR="0" lvl="0" indent="0" algn="l">
                        <a:lnSpc>
                          <a:spcPct val="100000"/>
                        </a:lnSpc>
                        <a:spcBef>
                          <a:spcPts val="0"/>
                        </a:spcBef>
                        <a:spcAft>
                          <a:spcPts val="0"/>
                        </a:spcAft>
                        <a:buSzPts val="800"/>
                        <a:buFont typeface="Arial"/>
                        <a:buNone/>
                      </a:pPr>
                      <a:endParaRPr sz="1300" b="0" i="0" u="none" strike="noStrike" cap="none">
                        <a:solidFill>
                          <a:schemeClr val="dk1"/>
                        </a:solidFill>
                        <a:latin typeface="Calibri"/>
                        <a:ea typeface="Calibri"/>
                        <a:cs typeface="Calibri"/>
                        <a:sym typeface="Arial"/>
                      </a:endParaRPr>
                    </a:p>
                  </a:txBody>
                  <a:tcPr marL="53908" marR="53908" marT="53908" marB="53908" anchor="ctr"/>
                </a:tc>
                <a:extLst>
                  <a:ext uri="{0D108BD9-81ED-4DB2-BD59-A6C34878D82A}">
                    <a16:rowId xmlns:a16="http://schemas.microsoft.com/office/drawing/2014/main" val="10003"/>
                  </a:ext>
                </a:extLst>
              </a:tr>
              <a:tr h="718562">
                <a:tc>
                  <a:txBody>
                    <a:bodyPr/>
                    <a:lstStyle/>
                    <a:p>
                      <a:pPr marL="0" marR="0" lvl="0" indent="0" algn="l" rtl="0">
                        <a:lnSpc>
                          <a:spcPct val="100000"/>
                        </a:lnSpc>
                        <a:spcBef>
                          <a:spcPts val="0"/>
                        </a:spcBef>
                        <a:spcAft>
                          <a:spcPts val="0"/>
                        </a:spcAft>
                        <a:buClr>
                          <a:schemeClr val="dk1"/>
                        </a:buClr>
                        <a:buSzPts val="800"/>
                        <a:buFont typeface="Arial"/>
                        <a:buNone/>
                      </a:pPr>
                      <a:r>
                        <a:rPr lang="en-US" sz="1300" b="0" i="0" u="none" strike="noStrike" cap="none">
                          <a:solidFill>
                            <a:schemeClr val="dk1"/>
                          </a:solidFill>
                          <a:latin typeface="Calibri"/>
                          <a:ea typeface="Calibri"/>
                          <a:cs typeface="Calibri"/>
                        </a:rPr>
                        <a:t>Include IB philosophy and action in each family engagement opportunity.</a:t>
                      </a:r>
                      <a:endParaRPr lang="en-US" sz="1300" b="0" i="0" u="none" strike="noStrike" cap="none">
                        <a:solidFill>
                          <a:schemeClr val="dk1"/>
                        </a:solidFill>
                        <a:latin typeface="Calibri"/>
                        <a:ea typeface="Calibri"/>
                        <a:cs typeface="Calibri"/>
                        <a:sym typeface="Arial"/>
                      </a:endParaRPr>
                    </a:p>
                  </a:txBody>
                  <a:tcPr marL="53908" marR="53908" marT="53908" marB="53908" anchor="ctr"/>
                </a:tc>
                <a:tc>
                  <a:txBody>
                    <a:bodyPr/>
                    <a:lstStyle/>
                    <a:p>
                      <a:pPr marL="0" marR="0" lvl="0" indent="0" algn="l" rtl="0">
                        <a:lnSpc>
                          <a:spcPct val="100000"/>
                        </a:lnSpc>
                        <a:spcBef>
                          <a:spcPts val="0"/>
                        </a:spcBef>
                        <a:spcAft>
                          <a:spcPts val="0"/>
                        </a:spcAft>
                        <a:buClr>
                          <a:schemeClr val="dk1"/>
                        </a:buClr>
                        <a:buSzPts val="800"/>
                        <a:buFont typeface="Arial"/>
                        <a:buNone/>
                      </a:pPr>
                      <a:r>
                        <a:rPr lang="en-US" sz="1300" b="0" i="0" u="none" strike="noStrike" cap="none">
                          <a:solidFill>
                            <a:schemeClr val="dk1"/>
                          </a:solidFill>
                          <a:latin typeface="Calibri"/>
                          <a:ea typeface="Calibri"/>
                          <a:cs typeface="Calibri"/>
                        </a:rPr>
                        <a:t>IB Coordinator</a:t>
                      </a:r>
                      <a:endParaRPr sz="1300" b="0" i="0" u="none" strike="noStrike" cap="none">
                        <a:solidFill>
                          <a:schemeClr val="dk1"/>
                        </a:solidFill>
                        <a:latin typeface="Calibri"/>
                        <a:ea typeface="Calibri"/>
                        <a:cs typeface="Calibri"/>
                        <a:sym typeface="Arial"/>
                      </a:endParaRPr>
                    </a:p>
                  </a:txBody>
                  <a:tcPr marL="53908" marR="53908" marT="53908" marB="53908" anchor="ctr"/>
                </a:tc>
                <a:tc>
                  <a:txBody>
                    <a:bodyPr/>
                    <a:lstStyle/>
                    <a:p>
                      <a:pPr marL="0" marR="0" lvl="0" indent="0" algn="l" rtl="0">
                        <a:lnSpc>
                          <a:spcPct val="100000"/>
                        </a:lnSpc>
                        <a:spcBef>
                          <a:spcPts val="0"/>
                        </a:spcBef>
                        <a:spcAft>
                          <a:spcPts val="0"/>
                        </a:spcAft>
                        <a:buClr>
                          <a:schemeClr val="dk1"/>
                        </a:buClr>
                        <a:buSzPts val="800"/>
                        <a:buFont typeface="Arial"/>
                        <a:buNone/>
                      </a:pPr>
                      <a:r>
                        <a:rPr lang="en-US" sz="1300" b="0" i="0" u="none" strike="noStrike" cap="none">
                          <a:solidFill>
                            <a:schemeClr val="dk1"/>
                          </a:solidFill>
                          <a:latin typeface="Calibri"/>
                          <a:ea typeface="Calibri"/>
                          <a:cs typeface="Calibri"/>
                        </a:rPr>
                        <a:t>Monthly on-going</a:t>
                      </a:r>
                      <a:endParaRPr sz="1300" b="0" i="0" u="none" strike="noStrike" cap="none">
                        <a:solidFill>
                          <a:schemeClr val="dk1"/>
                        </a:solidFill>
                        <a:latin typeface="Calibri"/>
                        <a:ea typeface="Calibri"/>
                        <a:cs typeface="Calibri"/>
                        <a:sym typeface="Arial"/>
                      </a:endParaRPr>
                    </a:p>
                  </a:txBody>
                  <a:tcPr marL="53908" marR="53908" marT="53908" marB="53908" anchor="ctr"/>
                </a:tc>
                <a:tc>
                  <a:txBody>
                    <a:bodyPr/>
                    <a:lstStyle/>
                    <a:p>
                      <a:pPr marL="0" marR="0" lvl="0" indent="0" algn="ctr" rtl="0">
                        <a:lnSpc>
                          <a:spcPct val="100000"/>
                        </a:lnSpc>
                        <a:spcBef>
                          <a:spcPts val="0"/>
                        </a:spcBef>
                        <a:spcAft>
                          <a:spcPts val="0"/>
                        </a:spcAft>
                        <a:buClr>
                          <a:schemeClr val="dk1"/>
                        </a:buClr>
                        <a:buSzPts val="800"/>
                        <a:buFont typeface="Arial"/>
                        <a:buNone/>
                      </a:pPr>
                      <a:r>
                        <a:rPr lang="en-US" sz="1300" b="0" i="0" u="none" strike="noStrike" cap="none">
                          <a:solidFill>
                            <a:schemeClr val="dk1"/>
                          </a:solidFill>
                          <a:latin typeface="Calibri"/>
                          <a:ea typeface="Calibri"/>
                          <a:cs typeface="Calibri"/>
                        </a:rPr>
                        <a:t>Agenda, sign in </a:t>
                      </a:r>
                      <a:endParaRPr lang="en-US" sz="1300" b="0" i="0" u="none" strike="noStrike" cap="none">
                        <a:solidFill>
                          <a:schemeClr val="dk1"/>
                        </a:solidFill>
                        <a:latin typeface="Calibri"/>
                        <a:ea typeface="Calibri"/>
                        <a:cs typeface="Calibri"/>
                        <a:sym typeface="Arial"/>
                      </a:endParaRPr>
                    </a:p>
                  </a:txBody>
                  <a:tcPr marL="53908" marR="53908" marT="53908" marB="53908" anchor="ctr"/>
                </a:tc>
                <a:tc>
                  <a:txBody>
                    <a:bodyPr/>
                    <a:lstStyle/>
                    <a:p>
                      <a:pPr marL="0" marR="0" lvl="0" indent="0" algn="l" rtl="0">
                        <a:lnSpc>
                          <a:spcPct val="100000"/>
                        </a:lnSpc>
                        <a:spcBef>
                          <a:spcPts val="0"/>
                        </a:spcBef>
                        <a:spcAft>
                          <a:spcPts val="0"/>
                        </a:spcAft>
                        <a:buClr>
                          <a:schemeClr val="dk1"/>
                        </a:buClr>
                        <a:buSzPts val="800"/>
                        <a:buFont typeface="Arial"/>
                        <a:buNone/>
                      </a:pPr>
                      <a:r>
                        <a:rPr lang="en-US" sz="1300" b="0" i="0" u="none" strike="noStrike" cap="none">
                          <a:solidFill>
                            <a:schemeClr val="dk1"/>
                          </a:solidFill>
                          <a:latin typeface="Calibri"/>
                          <a:ea typeface="Calibri"/>
                          <a:cs typeface="Calibri"/>
                        </a:rPr>
                        <a:t>Signature Program</a:t>
                      </a:r>
                      <a:endParaRPr sz="1300" b="0" i="0" u="none" strike="noStrike" cap="none">
                        <a:solidFill>
                          <a:schemeClr val="dk1"/>
                        </a:solidFill>
                        <a:latin typeface="Calibri"/>
                        <a:ea typeface="Calibri"/>
                        <a:cs typeface="Calibri"/>
                        <a:sym typeface="Arial"/>
                      </a:endParaRPr>
                    </a:p>
                  </a:txBody>
                  <a:tcPr marL="53908" marR="53908" marT="53908" marB="53908" anchor="ctr"/>
                </a:tc>
                <a:extLst>
                  <a:ext uri="{0D108BD9-81ED-4DB2-BD59-A6C34878D82A}">
                    <a16:rowId xmlns:a16="http://schemas.microsoft.com/office/drawing/2014/main" val="10004"/>
                  </a:ext>
                </a:extLst>
              </a:tr>
              <a:tr h="718562">
                <a:tc>
                  <a:txBody>
                    <a:bodyPr/>
                    <a:lstStyle/>
                    <a:p>
                      <a:pPr marL="0" marR="0" lvl="0" indent="0" algn="l" rtl="0">
                        <a:lnSpc>
                          <a:spcPct val="100000"/>
                        </a:lnSpc>
                        <a:spcBef>
                          <a:spcPts val="0"/>
                        </a:spcBef>
                        <a:spcAft>
                          <a:spcPts val="0"/>
                        </a:spcAft>
                        <a:buClr>
                          <a:schemeClr val="dk1"/>
                        </a:buClr>
                        <a:buSzPts val="800"/>
                        <a:buFont typeface="Arial"/>
                        <a:buNone/>
                      </a:pPr>
                      <a:endParaRPr lang="en-US" sz="1300" b="0" i="0" u="none" strike="noStrike" cap="none">
                        <a:solidFill>
                          <a:schemeClr val="dk1"/>
                        </a:solidFill>
                        <a:latin typeface="Calibri"/>
                        <a:ea typeface="Calibri"/>
                        <a:cs typeface="Calibri"/>
                        <a:sym typeface="Arial"/>
                      </a:endParaRPr>
                    </a:p>
                  </a:txBody>
                  <a:tcPr marL="53908" marR="53908" marT="53908" marB="53908" anchor="ctr"/>
                </a:tc>
                <a:tc>
                  <a:txBody>
                    <a:bodyPr/>
                    <a:lstStyle/>
                    <a:p>
                      <a:pPr marL="0" marR="0" lvl="0" indent="0" algn="l" rtl="0">
                        <a:lnSpc>
                          <a:spcPct val="100000"/>
                        </a:lnSpc>
                        <a:spcBef>
                          <a:spcPts val="0"/>
                        </a:spcBef>
                        <a:spcAft>
                          <a:spcPts val="0"/>
                        </a:spcAft>
                        <a:buClr>
                          <a:schemeClr val="dk1"/>
                        </a:buClr>
                        <a:buSzPts val="800"/>
                        <a:buFont typeface="Arial"/>
                        <a:buNone/>
                      </a:pPr>
                      <a:endParaRPr sz="1300" b="0" i="0" u="none" strike="noStrike" cap="none">
                        <a:solidFill>
                          <a:schemeClr val="dk1"/>
                        </a:solidFill>
                        <a:latin typeface="Calibri"/>
                        <a:ea typeface="Calibri"/>
                        <a:cs typeface="Calibri"/>
                        <a:sym typeface="Arial"/>
                      </a:endParaRPr>
                    </a:p>
                  </a:txBody>
                  <a:tcPr marL="53908" marR="53908" marT="53908" marB="53908" anchor="ctr"/>
                </a:tc>
                <a:tc>
                  <a:txBody>
                    <a:bodyPr/>
                    <a:lstStyle/>
                    <a:p>
                      <a:pPr marL="0" marR="0" lvl="0" indent="0" algn="l" rtl="0">
                        <a:lnSpc>
                          <a:spcPct val="100000"/>
                        </a:lnSpc>
                        <a:spcBef>
                          <a:spcPts val="0"/>
                        </a:spcBef>
                        <a:spcAft>
                          <a:spcPts val="0"/>
                        </a:spcAft>
                        <a:buClr>
                          <a:schemeClr val="dk1"/>
                        </a:buClr>
                        <a:buSzPts val="800"/>
                        <a:buFont typeface="Arial"/>
                        <a:buNone/>
                      </a:pPr>
                      <a:endParaRPr sz="1300" b="0" i="0" u="none" strike="noStrike" cap="none">
                        <a:solidFill>
                          <a:schemeClr val="dk1"/>
                        </a:solidFill>
                        <a:latin typeface="Calibri"/>
                        <a:ea typeface="Calibri"/>
                        <a:cs typeface="Calibri"/>
                        <a:sym typeface="Arial"/>
                      </a:endParaRPr>
                    </a:p>
                  </a:txBody>
                  <a:tcPr marL="53908" marR="53908" marT="53908" marB="53908" anchor="ctr"/>
                </a:tc>
                <a:tc>
                  <a:txBody>
                    <a:bodyPr/>
                    <a:lstStyle/>
                    <a:p>
                      <a:pPr marL="0" marR="0" lvl="0" indent="0" algn="ctr" rtl="0">
                        <a:lnSpc>
                          <a:spcPct val="100000"/>
                        </a:lnSpc>
                        <a:spcBef>
                          <a:spcPts val="0"/>
                        </a:spcBef>
                        <a:spcAft>
                          <a:spcPts val="0"/>
                        </a:spcAft>
                        <a:buClr>
                          <a:schemeClr val="dk1"/>
                        </a:buClr>
                        <a:buSzPts val="800"/>
                        <a:buFont typeface="Arial"/>
                        <a:buNone/>
                      </a:pPr>
                      <a:endParaRPr lang="en-US" sz="1300" b="0" i="0" u="none" strike="noStrike" cap="none">
                        <a:solidFill>
                          <a:schemeClr val="dk1"/>
                        </a:solidFill>
                        <a:latin typeface="Calibri"/>
                        <a:ea typeface="Calibri"/>
                        <a:cs typeface="Calibri"/>
                        <a:sym typeface="Arial"/>
                      </a:endParaRPr>
                    </a:p>
                  </a:txBody>
                  <a:tcPr marL="53908" marR="53908" marT="53908" marB="53908" anchor="ctr"/>
                </a:tc>
                <a:tc>
                  <a:txBody>
                    <a:bodyPr/>
                    <a:lstStyle/>
                    <a:p>
                      <a:pPr marL="0" marR="0" lvl="0" indent="0" algn="l" rtl="0">
                        <a:lnSpc>
                          <a:spcPct val="100000"/>
                        </a:lnSpc>
                        <a:spcBef>
                          <a:spcPts val="0"/>
                        </a:spcBef>
                        <a:spcAft>
                          <a:spcPts val="0"/>
                        </a:spcAft>
                        <a:buClr>
                          <a:schemeClr val="dk1"/>
                        </a:buClr>
                        <a:buSzPts val="800"/>
                        <a:buFont typeface="Arial"/>
                        <a:buNone/>
                      </a:pPr>
                      <a:endParaRPr sz="1300" b="0" i="0" u="none" strike="noStrike" cap="none">
                        <a:solidFill>
                          <a:schemeClr val="dk1"/>
                        </a:solidFill>
                        <a:latin typeface="Calibri"/>
                        <a:ea typeface="Calibri"/>
                        <a:cs typeface="Calibri"/>
                        <a:sym typeface="Arial"/>
                      </a:endParaRPr>
                    </a:p>
                  </a:txBody>
                  <a:tcPr marL="53908" marR="53908" marT="53908" marB="53908" anchor="ctr"/>
                </a:tc>
                <a:extLst>
                  <a:ext uri="{0D108BD9-81ED-4DB2-BD59-A6C34878D82A}">
                    <a16:rowId xmlns:a16="http://schemas.microsoft.com/office/drawing/2014/main" val="627961956"/>
                  </a:ext>
                </a:extLst>
              </a:tr>
              <a:tr h="718562">
                <a:tc>
                  <a:txBody>
                    <a:bodyPr/>
                    <a:lstStyle/>
                    <a:p>
                      <a:pPr marL="0" marR="0" lvl="0" indent="0" algn="l" rtl="0">
                        <a:lnSpc>
                          <a:spcPct val="100000"/>
                        </a:lnSpc>
                        <a:spcBef>
                          <a:spcPts val="0"/>
                        </a:spcBef>
                        <a:spcAft>
                          <a:spcPts val="0"/>
                        </a:spcAft>
                        <a:buClr>
                          <a:schemeClr val="dk1"/>
                        </a:buClr>
                        <a:buSzPts val="800"/>
                        <a:buFont typeface="Arial"/>
                        <a:buNone/>
                      </a:pPr>
                      <a:endParaRPr lang="en-US" sz="1300" b="0" i="0" u="none" strike="noStrike" cap="none">
                        <a:solidFill>
                          <a:schemeClr val="dk1"/>
                        </a:solidFill>
                        <a:latin typeface="Calibri"/>
                        <a:ea typeface="Calibri"/>
                        <a:cs typeface="Calibri"/>
                        <a:sym typeface="Arial"/>
                      </a:endParaRPr>
                    </a:p>
                  </a:txBody>
                  <a:tcPr marL="53908" marR="53908" marT="53908" marB="53908" anchor="ctr"/>
                </a:tc>
                <a:tc>
                  <a:txBody>
                    <a:bodyPr/>
                    <a:lstStyle/>
                    <a:p>
                      <a:pPr marL="0" marR="0" lvl="0" indent="0" algn="l" rtl="0">
                        <a:lnSpc>
                          <a:spcPct val="100000"/>
                        </a:lnSpc>
                        <a:spcBef>
                          <a:spcPts val="0"/>
                        </a:spcBef>
                        <a:spcAft>
                          <a:spcPts val="0"/>
                        </a:spcAft>
                        <a:buClr>
                          <a:schemeClr val="dk1"/>
                        </a:buClr>
                        <a:buSzPts val="800"/>
                        <a:buFont typeface="Arial"/>
                        <a:buNone/>
                      </a:pPr>
                      <a:endParaRPr sz="1300" b="0" i="0" u="none" strike="noStrike" cap="none">
                        <a:solidFill>
                          <a:schemeClr val="dk1"/>
                        </a:solidFill>
                        <a:latin typeface="Calibri"/>
                        <a:ea typeface="Calibri"/>
                        <a:cs typeface="Calibri"/>
                        <a:sym typeface="Arial"/>
                      </a:endParaRPr>
                    </a:p>
                  </a:txBody>
                  <a:tcPr marL="53908" marR="53908" marT="53908" marB="53908" anchor="ctr"/>
                </a:tc>
                <a:tc>
                  <a:txBody>
                    <a:bodyPr/>
                    <a:lstStyle/>
                    <a:p>
                      <a:pPr marL="0" marR="0" lvl="0" indent="0" algn="l" rtl="0">
                        <a:lnSpc>
                          <a:spcPct val="100000"/>
                        </a:lnSpc>
                        <a:spcBef>
                          <a:spcPts val="0"/>
                        </a:spcBef>
                        <a:spcAft>
                          <a:spcPts val="0"/>
                        </a:spcAft>
                        <a:buClr>
                          <a:schemeClr val="dk1"/>
                        </a:buClr>
                        <a:buSzPts val="800"/>
                        <a:buFont typeface="Arial"/>
                        <a:buNone/>
                      </a:pPr>
                      <a:endParaRPr sz="1300" b="0" i="0" u="none" strike="noStrike" cap="none">
                        <a:solidFill>
                          <a:schemeClr val="dk1"/>
                        </a:solidFill>
                        <a:latin typeface="Calibri"/>
                        <a:ea typeface="Calibri"/>
                        <a:cs typeface="Calibri"/>
                        <a:sym typeface="Arial"/>
                      </a:endParaRPr>
                    </a:p>
                  </a:txBody>
                  <a:tcPr marL="53908" marR="53908" marT="53908" marB="53908" anchor="ctr"/>
                </a:tc>
                <a:tc>
                  <a:txBody>
                    <a:bodyPr/>
                    <a:lstStyle/>
                    <a:p>
                      <a:pPr marL="0" marR="0" lvl="0" indent="0" algn="ctr" rtl="0">
                        <a:lnSpc>
                          <a:spcPct val="100000"/>
                        </a:lnSpc>
                        <a:spcBef>
                          <a:spcPts val="0"/>
                        </a:spcBef>
                        <a:spcAft>
                          <a:spcPts val="0"/>
                        </a:spcAft>
                        <a:buClr>
                          <a:schemeClr val="dk1"/>
                        </a:buClr>
                        <a:buSzPts val="800"/>
                        <a:buFont typeface="Arial"/>
                        <a:buNone/>
                      </a:pPr>
                      <a:endParaRPr lang="en-US" sz="1300" b="0" i="0" u="none" strike="noStrike" cap="none">
                        <a:solidFill>
                          <a:schemeClr val="dk1"/>
                        </a:solidFill>
                        <a:latin typeface="Calibri"/>
                        <a:ea typeface="Calibri"/>
                        <a:cs typeface="Calibri"/>
                        <a:sym typeface="Arial"/>
                      </a:endParaRPr>
                    </a:p>
                  </a:txBody>
                  <a:tcPr marL="53908" marR="53908" marT="53908" marB="53908" anchor="ctr"/>
                </a:tc>
                <a:tc>
                  <a:txBody>
                    <a:bodyPr/>
                    <a:lstStyle/>
                    <a:p>
                      <a:pPr marL="0" marR="0" lvl="0" indent="0" algn="l" rtl="0">
                        <a:lnSpc>
                          <a:spcPct val="100000"/>
                        </a:lnSpc>
                        <a:spcBef>
                          <a:spcPts val="0"/>
                        </a:spcBef>
                        <a:spcAft>
                          <a:spcPts val="0"/>
                        </a:spcAft>
                        <a:buClr>
                          <a:schemeClr val="dk1"/>
                        </a:buClr>
                        <a:buSzPts val="800"/>
                        <a:buFont typeface="Arial"/>
                        <a:buNone/>
                      </a:pPr>
                      <a:endParaRPr sz="1300" b="0" i="0" u="none" strike="noStrike" cap="none">
                        <a:solidFill>
                          <a:schemeClr val="dk1"/>
                        </a:solidFill>
                        <a:latin typeface="Calibri"/>
                        <a:ea typeface="Calibri"/>
                        <a:cs typeface="Calibri"/>
                        <a:sym typeface="Arial"/>
                      </a:endParaRPr>
                    </a:p>
                  </a:txBody>
                  <a:tcPr marL="53908" marR="53908" marT="53908" marB="53908" anchor="ctr"/>
                </a:tc>
                <a:extLst>
                  <a:ext uri="{0D108BD9-81ED-4DB2-BD59-A6C34878D82A}">
                    <a16:rowId xmlns:a16="http://schemas.microsoft.com/office/drawing/2014/main" val="1375849861"/>
                  </a:ext>
                </a:extLst>
              </a:tr>
            </a:tbl>
          </a:graphicData>
        </a:graphic>
      </p:graphicFrame>
    </p:spTree>
    <p:extLst>
      <p:ext uri="{BB962C8B-B14F-4D97-AF65-F5344CB8AC3E}">
        <p14:creationId xmlns:p14="http://schemas.microsoft.com/office/powerpoint/2010/main" val="2583937916"/>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deas Infographics by Slidesgo">
  <a:themeElements>
    <a:clrScheme name="Simple Light">
      <a:dk1>
        <a:srgbClr val="000000"/>
      </a:dk1>
      <a:lt1>
        <a:srgbClr val="FFFFFF"/>
      </a:lt1>
      <a:dk2>
        <a:srgbClr val="595959"/>
      </a:dk2>
      <a:lt2>
        <a:srgbClr val="EEEEEE"/>
      </a:lt2>
      <a:accent1>
        <a:srgbClr val="D686A3"/>
      </a:accent1>
      <a:accent2>
        <a:srgbClr val="EEB1C7"/>
      </a:accent2>
      <a:accent3>
        <a:srgbClr val="B271CC"/>
      </a:accent3>
      <a:accent4>
        <a:srgbClr val="D0A4EB"/>
      </a:accent4>
      <a:accent5>
        <a:srgbClr val="FCB524"/>
      </a:accent5>
      <a:accent6>
        <a:srgbClr val="FAE0AA"/>
      </a:accent6>
      <a:hlink>
        <a:srgbClr val="595959"/>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20f6a46f-381b-4988-9daf-63166c525f3b">
      <UserInfo>
        <DisplayName>DOBASHITAYLOR, TERUKO</DisplayName>
        <AccountId>78</AccountId>
        <AccountType/>
      </UserInfo>
      <UserInfo>
        <DisplayName>Manning, Jamie</DisplayName>
        <AccountId>79</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5B89D3050982B48AE754A59FE712BB9" ma:contentTypeVersion="4" ma:contentTypeDescription="Create a new document." ma:contentTypeScope="" ma:versionID="739c8590de5c0545f6ad44d207184bd6">
  <xsd:schema xmlns:xsd="http://www.w3.org/2001/XMLSchema" xmlns:xs="http://www.w3.org/2001/XMLSchema" xmlns:p="http://schemas.microsoft.com/office/2006/metadata/properties" xmlns:ns2="6d01b271-edbf-469b-a53b-31750670ee7c" xmlns:ns3="20f6a46f-381b-4988-9daf-63166c525f3b" targetNamespace="http://schemas.microsoft.com/office/2006/metadata/properties" ma:root="true" ma:fieldsID="2dec7928ae7c3e8c524d46e482c553e2" ns2:_="" ns3:_="">
    <xsd:import namespace="6d01b271-edbf-469b-a53b-31750670ee7c"/>
    <xsd:import namespace="20f6a46f-381b-4988-9daf-63166c525f3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01b271-edbf-469b-a53b-31750670ee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0f6a46f-381b-4988-9daf-63166c525f3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E282A71-49E4-49E8-B475-18526C064A73}">
  <ds:schemaRefs>
    <ds:schemaRef ds:uri="20f6a46f-381b-4988-9daf-63166c525f3b"/>
    <ds:schemaRef ds:uri="8a55b36c-2b99-434f-a044-b1bddd5869a3"/>
    <ds:schemaRef ds:uri="d5f9a314-6ec7-4f2c-8c9d-d04fba80c79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AC63E05-2031-4F7F-80DA-1292CF45EC14}">
  <ds:schemaRefs>
    <ds:schemaRef ds:uri="20f6a46f-381b-4988-9daf-63166c525f3b"/>
    <ds:schemaRef ds:uri="6d01b271-edbf-469b-a53b-31750670ee7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F307306-F92A-43BF-8F83-7B7F10CDC3A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Custom</PresentationFormat>
  <Slides>37</Slides>
  <Notes>37</Notes>
  <HiddenSlides>0</HiddenSlides>
  <ScaleCrop>false</ScaleCrop>
  <HeadingPairs>
    <vt:vector size="4" baseType="variant">
      <vt:variant>
        <vt:lpstr>Theme</vt:lpstr>
      </vt:variant>
      <vt:variant>
        <vt:i4>2</vt:i4>
      </vt:variant>
      <vt:variant>
        <vt:lpstr>Slide Titles</vt:lpstr>
      </vt:variant>
      <vt:variant>
        <vt:i4>37</vt:i4>
      </vt:variant>
    </vt:vector>
  </HeadingPairs>
  <TitlesOfParts>
    <vt:vector size="39" baseType="lpstr">
      <vt:lpstr>Office Theme</vt:lpstr>
      <vt:lpstr>Ideas Infographics by Slidesgo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Norvell, Travis</dc:creator>
  <cp:revision>2</cp:revision>
  <dcterms:created xsi:type="dcterms:W3CDTF">2021-05-12T12:07:17Z</dcterms:created>
  <dcterms:modified xsi:type="dcterms:W3CDTF">2022-11-07T21:27:15Z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0x01010035B89D3050982B48AE754A59FE712BB9</vt:lpwstr>
  </property>
</Properties>
</file>